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36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B355-714D-4D50-8C25-FA7AAC9C6A67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3A5E2-E5B1-48F0-8877-467466655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2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992888" cy="1800199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 ДО КРАЇНИ «БЕЗПЕКА»</a:t>
            </a:r>
            <a:b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із Супер героями.</a:t>
            </a:r>
            <a:endParaRPr lang="ru-RU" sz="48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615" t="36190" r="25192" b="19799"/>
          <a:stretch/>
        </p:blipFill>
        <p:spPr>
          <a:xfrm>
            <a:off x="2987824" y="3068960"/>
            <a:ext cx="3960440" cy="32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632848" cy="108012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«Якщо трапилась пожежа!»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132856"/>
            <a:ext cx="5715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92896"/>
            <a:ext cx="2716032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93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64704"/>
            <a:ext cx="711514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45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ідео Nazar Dorosh _ Україна очима Назара Дороша _ Nazar Dorosh _ UKRAINE IS MY H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8800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0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2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07504" y="260648"/>
            <a:ext cx="4752528" cy="2376264"/>
          </a:xfrm>
          <a:prstGeom prst="wedgeRoundRectCallout">
            <a:avLst>
              <a:gd name="adj1" fmla="val -1903"/>
              <a:gd name="adj2" fmla="val 643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/>
              <a:t>БЕЗПЕКА - це</a:t>
            </a:r>
            <a:endParaRPr lang="en-US" sz="4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60649"/>
            <a:ext cx="407941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114300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00B050"/>
                </a:solidFill>
              </a:rPr>
              <a:t>«УВАГА! </a:t>
            </a:r>
            <a:br>
              <a:rPr lang="uk-UA" i="1" dirty="0" smtClean="0">
                <a:solidFill>
                  <a:srgbClr val="00B050"/>
                </a:solidFill>
              </a:rPr>
            </a:br>
            <a:r>
              <a:rPr lang="uk-UA" i="1" dirty="0" smtClean="0">
                <a:solidFill>
                  <a:srgbClr val="00B050"/>
                </a:solidFill>
              </a:rPr>
              <a:t>ПОВІТРЯНА ТРИВОГА»</a:t>
            </a:r>
            <a:endParaRPr lang="en-US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153" t="27360" r="42252" b="20469"/>
          <a:stretch/>
        </p:blipFill>
        <p:spPr>
          <a:xfrm>
            <a:off x="2771800" y="1988840"/>
            <a:ext cx="3622138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696" t="18041" r="41935" b="19450"/>
          <a:stretch/>
        </p:blipFill>
        <p:spPr>
          <a:xfrm>
            <a:off x="235855" y="4293096"/>
            <a:ext cx="2232249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751" t="17331" r="41950" b="18238"/>
          <a:stretch/>
        </p:blipFill>
        <p:spPr>
          <a:xfrm>
            <a:off x="235855" y="2278503"/>
            <a:ext cx="2232249" cy="167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338" t="17682" r="40796" b="19169"/>
          <a:stretch/>
        </p:blipFill>
        <p:spPr>
          <a:xfrm>
            <a:off x="6876256" y="2215495"/>
            <a:ext cx="2088231" cy="1581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1741" t="17486" r="41296" b="19866"/>
          <a:stretch/>
        </p:blipFill>
        <p:spPr>
          <a:xfrm>
            <a:off x="6864157" y="4203329"/>
            <a:ext cx="2100329" cy="1575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0125" t="19975" r="40462" b="16106"/>
          <a:stretch/>
        </p:blipFill>
        <p:spPr>
          <a:xfrm>
            <a:off x="3419872" y="4797152"/>
            <a:ext cx="2232248" cy="1623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78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66967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1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143000"/>
          </a:xfrm>
        </p:spPr>
        <p:txBody>
          <a:bodyPr/>
          <a:lstStyle/>
          <a:p>
            <a:pPr algn="l"/>
            <a:r>
              <a:rPr lang="uk-UA" dirty="0" smtClean="0"/>
              <a:t>«Дивись під ноги!»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75656"/>
            <a:ext cx="5207737" cy="3465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062" y="1475656"/>
            <a:ext cx="2778191" cy="511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73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 Патрон та Вовк Діккі шукають міни _ Ролик 3 _ Безпека з Вовком Дікк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9144000" cy="57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05678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344816" cy="1143000"/>
          </a:xfrm>
        </p:spPr>
        <p:txBody>
          <a:bodyPr/>
          <a:lstStyle/>
          <a:p>
            <a:pPr algn="l"/>
            <a:r>
              <a:rPr lang="uk-UA" dirty="0" smtClean="0"/>
              <a:t>«Обережно на дорозі!»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19673"/>
            <a:ext cx="4274366" cy="281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916832"/>
            <a:ext cx="2653806" cy="4543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4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0768"/>
            <a:ext cx="763284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8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548</TotalTime>
  <Words>27</Words>
  <Application>Microsoft Office PowerPoint</Application>
  <PresentationFormat>Экран (4:3)</PresentationFormat>
  <Paragraphs>6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Georgia</vt:lpstr>
      <vt:lpstr>Times New Roman</vt:lpstr>
      <vt:lpstr>Trebuchet MS</vt:lpstr>
      <vt:lpstr>Воздушный поток</vt:lpstr>
      <vt:lpstr>ПОДОРОЖ ДО КРАЇНИ «БЕЗПЕКА» разом із Супер героями.</vt:lpstr>
      <vt:lpstr>Презентация PowerPoint</vt:lpstr>
      <vt:lpstr>«УВАГА!  ПОВІТРЯНА ТРИВОГА»</vt:lpstr>
      <vt:lpstr>Презентация PowerPoint</vt:lpstr>
      <vt:lpstr>«Дивись під ноги!»</vt:lpstr>
      <vt:lpstr>Презентация PowerPoint</vt:lpstr>
      <vt:lpstr>Презентация PowerPoint</vt:lpstr>
      <vt:lpstr>«Обережно на дорозі!»</vt:lpstr>
      <vt:lpstr>Презентация PowerPoint</vt:lpstr>
      <vt:lpstr>«Якщо трапилась пожежа!»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протидіяти негідним вчинкам?</dc:title>
  <dc:creator>Ш Евгений</dc:creator>
  <cp:lastModifiedBy>Инна Спивак</cp:lastModifiedBy>
  <cp:revision>50</cp:revision>
  <dcterms:created xsi:type="dcterms:W3CDTF">2022-12-20T18:27:49Z</dcterms:created>
  <dcterms:modified xsi:type="dcterms:W3CDTF">2024-10-24T09:15:31Z</dcterms:modified>
</cp:coreProperties>
</file>