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59" r:id="rId5"/>
    <p:sldId id="266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0DEB0-18EF-4736-AB10-9C04D6451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068BE6-54C5-B0C0-5170-B25E8E057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C265B-EA3D-9720-8471-CFBD8DD3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0A8042-0EF0-2D26-A83E-41D15B0D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D7A5F1-E7D3-F955-D59D-BF417949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7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77F93-C1BD-1FB7-D61F-38AB91CA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830771-A1C6-C39F-E9D4-548DF16BB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757B9-CD0C-6664-656F-01FD23169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1D97A-CABB-6A09-6AD6-1539378D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27A159-8329-75AA-01C0-AD7DDF03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4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100C78-CE7D-6F02-7CC8-6DE9D4402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F97ABE-8A27-A7CC-ABFD-89F84C102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82D85-EB64-3E50-FCA8-C42C0DC53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CF3D2-B3FA-CE8B-87A7-1CEE240F9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65B96-C3F0-4586-081B-E738123D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9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7BD05-9C4A-0663-2F57-CD72D720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0386C5-FE12-AD34-25D7-E3AA6041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16FF2-7FBF-39A8-147D-C265E886D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273F87-DEA7-02E9-5AB5-0049FB257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E8E73-8DFB-76B7-CA5D-4F9D7E70D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68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D036C-11C2-578F-8EE1-C218AC9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7C5EA7-775D-4DAF-ADE8-C34DF09F2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A7C39-86D2-18B4-8D05-32F08442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BF8A6-A4E6-663A-102E-A25EF4A2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9AF398-1D8C-74B9-6C76-6827667C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1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70112-F0D1-9E06-C166-12364C2C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B82DC-6C5D-27BE-30AE-856AFB6A2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FB13C9-DE9A-6F1E-4F23-1822C550B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637A6D-1910-FA57-FC54-19031F09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CC9FC1-49A1-AAE6-0B5E-30B04904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E35262-AA0F-0517-CAB0-FAB88329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46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4EEC3-3882-BDEA-ED90-19857B13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A2F498-07FC-8443-E1DE-CBEB15314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2FDEA2-645D-837F-A52B-C142D1475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F01E71-9628-BA5D-E0A5-ED48BFC19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F45C88-1B80-CBCD-5B9D-B1D0890A2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051CD4-2503-3AA6-8BC8-958615E0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4BE951-4F40-E1B2-B581-5BEE4C4C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D85533-9B0A-4C06-123D-75674088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48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63245-0086-658F-5015-4238CA22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F5033-4889-A59E-E4F9-B1B6E98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E3CDD89-5BC7-EDDC-15A2-FC7E5863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6B843-6CF2-01D7-DD44-3BDC7EEE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7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F93E81-CF95-D260-F1C6-8A1278F2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83CDD6-0567-C231-EF2A-2558307FE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E765F4-643B-7260-66A9-002D7EF9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57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DDCF4-D842-BD74-15A8-A87997E74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2A11E5-0702-48F4-CD94-0C37B275B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29D66B-D25D-5D23-04D3-EB3B0CF3B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84420-D8F9-064C-04AD-AB2DAF00C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369164-E575-33A4-1FBB-38CF1832E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3F47E0-4082-06C9-82A3-14745C2B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92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23B65-08E9-5CB6-DD3A-3526C720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32BB8E-0197-F844-FBB6-77FD9D386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E416B9-0714-BEBB-F585-1608E2E7B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604274-C518-3DD2-021E-B109C5A97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2FB891-F167-B767-6355-A5741FA8A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89089B-0CFC-A92B-81C8-A94952BF6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18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4DC2C-1690-03CC-6191-4A706F00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FB299-6EE0-1EFA-3580-E375B00F8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730B0-1F7B-2515-2CD7-397ECD210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C35F0-6249-4D9D-A6A3-B525FCB82DD6}" type="datetimeFigureOut">
              <a:rPr lang="ru-RU" smtClean="0"/>
              <a:t>24.10.2024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28202E-85E6-DDA4-CB88-274144833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F006AF-0F88-0B8C-84EE-6A681A3B0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3DB13-F739-4DB1-8EA2-C644A00ED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0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Фізична та психологічна безпека дітей під час війни. Як діяти батькам, щоб  вберегти дитину? | Освітній омбудсмен України">
            <a:extLst>
              <a:ext uri="{FF2B5EF4-FFF2-40B4-BE49-F238E27FC236}">
                <a16:creationId xmlns:a16="http://schemas.microsoft.com/office/drawing/2014/main" id="{5127996D-92FE-8265-2803-17DF23D0B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4"/>
          <a:stretch/>
        </p:blipFill>
        <p:spPr bwMode="auto">
          <a:xfrm>
            <a:off x="3719593" y="314172"/>
            <a:ext cx="8472407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BEAC8444-81F4-DDC4-82FC-93E81B96E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687" y="-2863663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CA8CE15-D16A-C099-3FEC-FA975ECC9777}"/>
              </a:ext>
            </a:extLst>
          </p:cNvPr>
          <p:cNvSpPr/>
          <p:nvPr/>
        </p:nvSpPr>
        <p:spPr>
          <a:xfrm>
            <a:off x="247972" y="314172"/>
            <a:ext cx="2448733" cy="335892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Безпека під час воєнного стану</a:t>
            </a:r>
            <a:endParaRPr lang="ru-RU" sz="3600" i="1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645F6D9-5100-80F9-A49A-88B5E677FED2}"/>
              </a:ext>
            </a:extLst>
          </p:cNvPr>
          <p:cNvSpPr/>
          <p:nvPr/>
        </p:nvSpPr>
        <p:spPr>
          <a:xfrm>
            <a:off x="9252487" y="5703376"/>
            <a:ext cx="2665709" cy="8020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i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79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отошпалери Малюнок місто 0317 купити в Україні | Інтернет-магазин  Walldeco.ua">
            <a:extLst>
              <a:ext uri="{FF2B5EF4-FFF2-40B4-BE49-F238E27FC236}">
                <a16:creationId xmlns:a16="http://schemas.microsoft.com/office/drawing/2014/main" id="{5D126A6E-B19A-B1F9-6319-B66B6D060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20" y="422482"/>
            <a:ext cx="95250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A350967D-7282-16B1-1A31-2D5C0733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6316" y="-2677683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75275C-39FC-B52A-1C30-2ED42C887B15}"/>
              </a:ext>
            </a:extLst>
          </p:cNvPr>
          <p:cNvSpPr/>
          <p:nvPr/>
        </p:nvSpPr>
        <p:spPr>
          <a:xfrm>
            <a:off x="247972" y="542441"/>
            <a:ext cx="2576659" cy="528071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 небезпечні предмети можуть знаходитися на вулицях міст під час воєнного стану? </a:t>
            </a:r>
            <a:endParaRPr lang="ru-RU" sz="3600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4B90F0-6336-0581-05F8-D102BB6D9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97" r="1811" b="43764"/>
          <a:stretch/>
        </p:blipFill>
        <p:spPr>
          <a:xfrm>
            <a:off x="3504904" y="314172"/>
            <a:ext cx="7630343" cy="603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4E1ED4-2E7E-43F3-9595-2A1410A82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956"/>
          <a:stretch/>
        </p:blipFill>
        <p:spPr>
          <a:xfrm>
            <a:off x="3309842" y="237213"/>
            <a:ext cx="8505678" cy="6198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54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Матеріал для лепбука на тему &quot;Осінь&quot; | Nature art painting, Autumn art,  Nature art">
            <a:extLst>
              <a:ext uri="{FF2B5EF4-FFF2-40B4-BE49-F238E27FC236}">
                <a16:creationId xmlns:a16="http://schemas.microsoft.com/office/drawing/2014/main" id="{33B5D5B3-EC3E-ADCD-6840-54111B839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/>
          <a:stretch/>
        </p:blipFill>
        <p:spPr bwMode="auto">
          <a:xfrm>
            <a:off x="6096000" y="363091"/>
            <a:ext cx="5409424" cy="59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Матеріал для лепбука на тему &quot;Осінь&quot; | Nature art painting, Autumn art,  Nature art">
            <a:extLst>
              <a:ext uri="{FF2B5EF4-FFF2-40B4-BE49-F238E27FC236}">
                <a16:creationId xmlns:a16="http://schemas.microsoft.com/office/drawing/2014/main" id="{01D2687A-72FE-5554-D25A-BA1786B8B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/>
          <a:stretch/>
        </p:blipFill>
        <p:spPr bwMode="auto">
          <a:xfrm flipH="1">
            <a:off x="989332" y="363091"/>
            <a:ext cx="5239413" cy="596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78F1167E-AF6D-FDCC-659B-DEDA4186E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7797" y="-2677685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C02A98-9AAC-B24A-4987-336241A16686}"/>
              </a:ext>
            </a:extLst>
          </p:cNvPr>
          <p:cNvSpPr/>
          <p:nvPr/>
        </p:nvSpPr>
        <p:spPr>
          <a:xfrm>
            <a:off x="-80402" y="713600"/>
            <a:ext cx="2885325" cy="526279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 небезпечні предмети можуть знаходитися в лісі, парку під час воєнного стану?</a:t>
            </a:r>
            <a:endParaRPr lang="ru-RU" sz="3600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7DD2DF-D08B-765C-22DD-083796BBD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836"/>
          <a:stretch/>
        </p:blipFill>
        <p:spPr>
          <a:xfrm>
            <a:off x="3468097" y="531097"/>
            <a:ext cx="8618645" cy="52627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630077-303B-6CA0-DABB-4159EE20B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595" b="1421"/>
          <a:stretch/>
        </p:blipFill>
        <p:spPr>
          <a:xfrm>
            <a:off x="3513811" y="234543"/>
            <a:ext cx="8618645" cy="638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арамель Червоноград центр дитячих розваг - Все частіше чуєте від дітей: «Я  хочу гуляти з друзями», «Я вже дорослий і хочу купити собі морозиво сам»?  Це той момент, коли вони дорослішають, прагнуть">
            <a:extLst>
              <a:ext uri="{FF2B5EF4-FFF2-40B4-BE49-F238E27FC236}">
                <a16:creationId xmlns:a16="http://schemas.microsoft.com/office/drawing/2014/main" id="{E9070500-23DA-7A51-EE42-EBDCC6F06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14" y="570274"/>
            <a:ext cx="8591799" cy="57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1FFA0B88-2B7D-7A2B-852D-7F669DF41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684" y="-2677683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7AE63A-F9A3-CC64-233C-562E176A9E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666"/>
          <a:stretch/>
        </p:blipFill>
        <p:spPr>
          <a:xfrm>
            <a:off x="2971933" y="570274"/>
            <a:ext cx="8652115" cy="48207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F9944A-30D2-1147-A919-D8B814834B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334" b="1725"/>
          <a:stretch/>
        </p:blipFill>
        <p:spPr>
          <a:xfrm>
            <a:off x="3074261" y="250566"/>
            <a:ext cx="8778852" cy="635686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D565D7-B0CE-214E-6227-F18DCC27E57D}"/>
              </a:ext>
            </a:extLst>
          </p:cNvPr>
          <p:cNvSpPr/>
          <p:nvPr/>
        </p:nvSpPr>
        <p:spPr>
          <a:xfrm>
            <a:off x="43304" y="797602"/>
            <a:ext cx="2885325" cy="526279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Небезпека</a:t>
            </a:r>
          </a:p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неба</a:t>
            </a:r>
            <a:endParaRPr lang="ru-RU" sz="3600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7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9144186D-D445-9325-AE19-B8C7022B7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683" y="-2677683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712DA0-DD0B-ABC6-04B4-550B492FD5F2}"/>
              </a:ext>
            </a:extLst>
          </p:cNvPr>
          <p:cNvSpPr/>
          <p:nvPr/>
        </p:nvSpPr>
        <p:spPr>
          <a:xfrm>
            <a:off x="-80402" y="713600"/>
            <a:ext cx="2885325" cy="526279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правила під час воєнного стану</a:t>
            </a:r>
            <a:endParaRPr lang="ru-RU" sz="3600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5A0C81-CAEE-54A5-5054-95400800EA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480"/>
          <a:stretch/>
        </p:blipFill>
        <p:spPr>
          <a:xfrm>
            <a:off x="3146156" y="757575"/>
            <a:ext cx="8216497" cy="5174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BE43A-9D36-A10C-CA70-1D8F2039B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294"/>
          <a:stretch/>
        </p:blipFill>
        <p:spPr>
          <a:xfrm>
            <a:off x="3146156" y="609139"/>
            <a:ext cx="8216497" cy="54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2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ой первый день в школе рисунки детей семи лет: Рисунок на тему мой первый  день в школе 1 класс —">
            <a:extLst>
              <a:ext uri="{FF2B5EF4-FFF2-40B4-BE49-F238E27FC236}">
                <a16:creationId xmlns:a16="http://schemas.microsoft.com/office/drawing/2014/main" id="{65984BE3-16A9-4601-D6E0-7F686C9C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44" y="267266"/>
            <a:ext cx="9139560" cy="610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6F7BC0C9-EE81-7449-3BC7-25835349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685" y="-2677685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B686BB-6EC9-6DE9-8F27-D17F87B5EE38}"/>
              </a:ext>
            </a:extLst>
          </p:cNvPr>
          <p:cNvSpPr/>
          <p:nvPr/>
        </p:nvSpPr>
        <p:spPr>
          <a:xfrm>
            <a:off x="8818536" y="1007390"/>
            <a:ext cx="1379349" cy="3409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2CF09E-3A8F-C0ED-E193-01D9BCBBED09}"/>
              </a:ext>
            </a:extLst>
          </p:cNvPr>
          <p:cNvSpPr/>
          <p:nvPr/>
        </p:nvSpPr>
        <p:spPr>
          <a:xfrm>
            <a:off x="43304" y="797602"/>
            <a:ext cx="2885325" cy="5262793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дій</a:t>
            </a:r>
          </a:p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учня під час сигналу</a:t>
            </a:r>
          </a:p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«Повітряна тривога!»</a:t>
            </a:r>
            <a:endParaRPr lang="ru-RU" sz="3600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8F964E-13EA-7471-3923-FC8B3C23D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7" t="22225" r="71925" b="47865"/>
          <a:stretch/>
        </p:blipFill>
        <p:spPr>
          <a:xfrm>
            <a:off x="3197902" y="255538"/>
            <a:ext cx="2873369" cy="320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3D1035-FB99-33DF-FA4B-59E0E936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3" t="52238" r="72098" b="12644"/>
          <a:stretch/>
        </p:blipFill>
        <p:spPr>
          <a:xfrm>
            <a:off x="6373019" y="220770"/>
            <a:ext cx="2445517" cy="320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66CE35-90A5-7F09-2C59-7E43D393F7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05" t="22225" r="35271" b="47069"/>
          <a:stretch/>
        </p:blipFill>
        <p:spPr>
          <a:xfrm>
            <a:off x="9067663" y="220771"/>
            <a:ext cx="2917722" cy="320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672180-CC34-A6A4-8B87-86C2CC61D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93" t="22225" r="2042" b="47935"/>
          <a:stretch/>
        </p:blipFill>
        <p:spPr>
          <a:xfrm>
            <a:off x="3083193" y="3707708"/>
            <a:ext cx="2885325" cy="294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045016-2EA3-D06B-1815-AB4616F2F7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99" t="50716" r="35576" b="12643"/>
          <a:stretch/>
        </p:blipFill>
        <p:spPr>
          <a:xfrm>
            <a:off x="6038908" y="3643496"/>
            <a:ext cx="2885000" cy="2958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346B4A-8BD7-1F35-47E2-24DCCE4E6A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28" t="52571" r="2042" b="12643"/>
          <a:stretch/>
        </p:blipFill>
        <p:spPr>
          <a:xfrm>
            <a:off x="9051712" y="3646608"/>
            <a:ext cx="2949625" cy="2912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1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резентація на тему:&quot; Безпека життєдіяльності під час офлайн навчання в  умовах воєнного стану&quot;">
            <a:extLst>
              <a:ext uri="{FF2B5EF4-FFF2-40B4-BE49-F238E27FC236}">
                <a16:creationId xmlns:a16="http://schemas.microsoft.com/office/drawing/2014/main" id="{B423BFCB-0D97-5C2B-7F2D-574E5186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9" y="1552575"/>
            <a:ext cx="7842615" cy="441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ЯКИМ УЯВЛЯЮТЬ МАЙБУТНЄ УКРАЇНИ ПІСЛЯ ПЕРЕМОГИ ЮНІ ХМЕЛЬНИЧАНИ">
            <a:extLst>
              <a:ext uri="{FF2B5EF4-FFF2-40B4-BE49-F238E27FC236}">
                <a16:creationId xmlns:a16="http://schemas.microsoft.com/office/drawing/2014/main" id="{0FA4005C-FF80-847D-D34B-FB0ACDCF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64" y="558746"/>
            <a:ext cx="8586766" cy="57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009D4FDF-3E8C-6EF8-C656-5139A2CE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7683" y="-2677685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B693D4-F443-FA79-2B28-10E946E60B68}"/>
              </a:ext>
            </a:extLst>
          </p:cNvPr>
          <p:cNvSpPr/>
          <p:nvPr/>
        </p:nvSpPr>
        <p:spPr>
          <a:xfrm>
            <a:off x="123560" y="836909"/>
            <a:ext cx="3642528" cy="491683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Збережіть себе заради майбутнього нашої країни! </a:t>
            </a:r>
            <a:endParaRPr lang="ru-RU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316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AE10A2-7129-F511-5D9A-FB35CF1FADB5}"/>
              </a:ext>
            </a:extLst>
          </p:cNvPr>
          <p:cNvSpPr txBox="1"/>
          <p:nvPr/>
        </p:nvSpPr>
        <p:spPr>
          <a:xfrm>
            <a:off x="3901699" y="1160111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q-AL" dirty="0"/>
              <a:t>https://naurok.com.ua/prezentaciya-na-temu-bezpeka-zhittediyalnosti-pid-chas-oflayn-navchannya-v-umovah-voennogo-stanu-296157.html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808252-7BD5-0DC5-4A5F-7F3D0FBF9C67}"/>
              </a:ext>
            </a:extLst>
          </p:cNvPr>
          <p:cNvSpPr txBox="1"/>
          <p:nvPr/>
        </p:nvSpPr>
        <p:spPr>
          <a:xfrm>
            <a:off x="3901699" y="2382391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q-AL" dirty="0"/>
              <a:t>https://naurok.com.ua/prezentaciya-do-vihovnogo-zahodu-yakim-ya-bachu-maybutne-ukra-ni-326238.html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0317C-BFF9-7BB7-156A-F3FC9C1CE561}"/>
              </a:ext>
            </a:extLst>
          </p:cNvPr>
          <p:cNvSpPr txBox="1"/>
          <p:nvPr/>
        </p:nvSpPr>
        <p:spPr>
          <a:xfrm>
            <a:off x="3901699" y="3327672"/>
            <a:ext cx="6098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q-AL" dirty="0"/>
              <a:t>https://eo.gov.ua/fizychna-ta-psykholohichna-bezpeka-ditey-pid-chas-viyny-nbsp-h2-yak-diiaty-batkam-shchob-vberehty-dytynu-h2/2022/03/22/</a:t>
            </a:r>
            <a:endParaRPr lang="ru-RU" dirty="0"/>
          </a:p>
        </p:txBody>
      </p:sp>
      <p:pic>
        <p:nvPicPr>
          <p:cNvPr id="10" name="Picture 2" descr="Военные рамки, фоторамки, PNG, PSD, шаблоны">
            <a:extLst>
              <a:ext uri="{FF2B5EF4-FFF2-40B4-BE49-F238E27FC236}">
                <a16:creationId xmlns:a16="http://schemas.microsoft.com/office/drawing/2014/main" id="{FE57552F-7FF2-1FFC-83D9-87F4A500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754" l="1322" r="99119">
                        <a14:foregroundMark x1="22907" y1="87539" x2="22907" y2="87539"/>
                        <a14:foregroundMark x1="11454" y1="79439" x2="11454" y2="79439"/>
                        <a14:foregroundMark x1="5727" y1="65421" x2="5727" y2="65421"/>
                        <a14:foregroundMark x1="3084" y1="38941" x2="3084" y2="38941"/>
                        <a14:foregroundMark x1="10573" y1="4050" x2="10573" y2="4050"/>
                        <a14:foregroundMark x1="88106" y1="3115" x2="88106" y2="3115"/>
                        <a14:foregroundMark x1="92952" y1="10903" x2="92952" y2="10903"/>
                        <a14:foregroundMark x1="98678" y1="18069" x2="98678" y2="18069"/>
                        <a14:foregroundMark x1="96035" y1="29283" x2="97357" y2="30841"/>
                        <a14:foregroundMark x1="99559" y1="49844" x2="99559" y2="50467"/>
                        <a14:foregroundMark x1="97797" y1="56075" x2="99119" y2="61371"/>
                        <a14:foregroundMark x1="99119" y1="61371" x2="99119" y2="61371"/>
                        <a14:foregroundMark x1="97357" y1="69159" x2="96035" y2="72586"/>
                        <a14:foregroundMark x1="95154" y1="77570" x2="95154" y2="78193"/>
                        <a14:foregroundMark x1="89427" y1="87850" x2="89427" y2="87850"/>
                        <a14:foregroundMark x1="88106" y1="88162" x2="88106" y2="88162"/>
                        <a14:foregroundMark x1="80617" y1="89097" x2="79736" y2="89097"/>
                        <a14:foregroundMark x1="68282" y1="89097" x2="68282" y2="89097"/>
                        <a14:foregroundMark x1="62115" y1="89720" x2="58590" y2="89720"/>
                        <a14:foregroundMark x1="46696" y1="90654" x2="46696" y2="90654"/>
                        <a14:foregroundMark x1="19824" y1="88162" x2="19824" y2="88162"/>
                        <a14:foregroundMark x1="17181" y1="86604" x2="17181" y2="86604"/>
                        <a14:foregroundMark x1="12335" y1="83178" x2="12335" y2="83178"/>
                        <a14:foregroundMark x1="40529" y1="82866" x2="40529" y2="82866"/>
                        <a14:foregroundMark x1="44053" y1="82866" x2="48018" y2="83801"/>
                        <a14:foregroundMark x1="53744" y1="84112" x2="55507" y2="83801"/>
                        <a14:foregroundMark x1="55947" y1="83801" x2="61674" y2="82866"/>
                        <a14:foregroundMark x1="63436" y1="82866" x2="70044" y2="82866"/>
                        <a14:foregroundMark x1="70044" y1="82866" x2="70925" y2="82866"/>
                        <a14:foregroundMark x1="71806" y1="82866" x2="78414" y2="87850"/>
                        <a14:foregroundMark x1="80176" y1="88785" x2="80176" y2="88785"/>
                        <a14:foregroundMark x1="80617" y1="89097" x2="81938" y2="89408"/>
                        <a14:foregroundMark x1="82379" y1="95327" x2="84581" y2="95327"/>
                        <a14:foregroundMark x1="84581" y1="95950" x2="88106" y2="96262"/>
                        <a14:foregroundMark x1="88987" y1="96573" x2="91630" y2="96262"/>
                        <a14:foregroundMark x1="91189" y1="96573" x2="92952" y2="96573"/>
                        <a14:foregroundMark x1="43172" y1="95016" x2="43172" y2="95016"/>
                        <a14:foregroundMark x1="24229" y1="95327" x2="24229" y2="95327"/>
                        <a14:foregroundMark x1="8811" y1="93458" x2="8811" y2="93458"/>
                        <a14:foregroundMark x1="7930" y1="88785" x2="7930" y2="88785"/>
                        <a14:foregroundMark x1="7489" y1="84112" x2="7489" y2="84112"/>
                        <a14:foregroundMark x1="4846" y1="75389" x2="4846" y2="75389"/>
                        <a14:foregroundMark x1="4846" y1="53271" x2="4846" y2="53271"/>
                        <a14:foregroundMark x1="1762" y1="20561" x2="1762" y2="20561"/>
                        <a14:foregroundMark x1="4846" y1="15576" x2="4846" y2="15576"/>
                        <a14:foregroundMark x1="4405" y1="12150" x2="4405" y2="12150"/>
                        <a14:foregroundMark x1="4405" y1="11215" x2="4405" y2="11215"/>
                        <a14:foregroundMark x1="5286" y1="9969" x2="5286" y2="9969"/>
                        <a14:foregroundMark x1="6167" y1="7788" x2="7930" y2="7477"/>
                        <a14:foregroundMark x1="7930" y1="7477" x2="9692" y2="6854"/>
                        <a14:foregroundMark x1="44493" y1="89097" x2="44493" y2="89097"/>
                        <a14:foregroundMark x1="35683" y1="86604" x2="35683" y2="86604"/>
                        <a14:foregroundMark x1="31718" y1="82555" x2="31718" y2="82555"/>
                        <a14:foregroundMark x1="23789" y1="81931" x2="23789" y2="81931"/>
                        <a14:foregroundMark x1="22467" y1="81931" x2="22467" y2="81931"/>
                        <a14:foregroundMark x1="21586" y1="81931" x2="21586" y2="81931"/>
                        <a14:foregroundMark x1="20705" y1="81931" x2="16300" y2="81308"/>
                        <a14:foregroundMark x1="12775" y1="80685" x2="12775" y2="80062"/>
                        <a14:foregroundMark x1="12775" y1="80062" x2="12775" y2="80062"/>
                        <a14:foregroundMark x1="12775" y1="80062" x2="13216" y2="80997"/>
                        <a14:foregroundMark x1="9692" y1="86293" x2="9692" y2="86293"/>
                        <a14:foregroundMark x1="9692" y1="86293" x2="9692" y2="87227"/>
                        <a14:foregroundMark x1="8370" y1="89408" x2="8370" y2="89408"/>
                        <a14:foregroundMark x1="7048" y1="93146" x2="7048" y2="93146"/>
                        <a14:foregroundMark x1="7048" y1="93146" x2="9251" y2="94081"/>
                        <a14:foregroundMark x1="10573" y1="94704" x2="12775" y2="95016"/>
                        <a14:foregroundMark x1="12775" y1="95016" x2="15419" y2="95016"/>
                        <a14:foregroundMark x1="17621" y1="95327" x2="25110" y2="95950"/>
                        <a14:foregroundMark x1="26432" y1="96262" x2="32599" y2="96262"/>
                        <a14:foregroundMark x1="32599" y1="96573" x2="32599" y2="96573"/>
                        <a14:foregroundMark x1="37885" y1="97196" x2="44493" y2="97196"/>
                        <a14:foregroundMark x1="44493" y1="97196" x2="44493" y2="97196"/>
                        <a14:foregroundMark x1="44934" y1="97196" x2="49780" y2="96885"/>
                        <a14:foregroundMark x1="49780" y1="96885" x2="50220" y2="96573"/>
                        <a14:foregroundMark x1="49339" y1="95639" x2="49339" y2="95016"/>
                        <a14:foregroundMark x1="60352" y1="98754" x2="60352" y2="98754"/>
                        <a14:foregroundMark x1="63436" y1="97819" x2="63436" y2="97819"/>
                        <a14:foregroundMark x1="68282" y1="95327" x2="68282" y2="95016"/>
                        <a14:foregroundMark x1="72687" y1="92212" x2="72687" y2="92212"/>
                        <a14:foregroundMark x1="69163" y1="92835" x2="69163" y2="92835"/>
                        <a14:foregroundMark x1="55947" y1="78505" x2="55947" y2="78505"/>
                        <a14:foregroundMark x1="35683" y1="78816" x2="35683" y2="78816"/>
                        <a14:foregroundMark x1="67841" y1="78505" x2="67841" y2="78505"/>
                        <a14:foregroundMark x1="81057" y1="80685" x2="81057" y2="80685"/>
                        <a14:foregroundMark x1="86784" y1="78816" x2="86784" y2="78816"/>
                        <a14:foregroundMark x1="81498" y1="75389" x2="81498" y2="75389"/>
                        <a14:foregroundMark x1="76211" y1="77882" x2="76211" y2="77882"/>
                        <a14:foregroundMark x1="72687" y1="77259" x2="72687" y2="77259"/>
                        <a14:foregroundMark x1="69604" y1="77259" x2="69604" y2="77259"/>
                        <a14:foregroundMark x1="66520" y1="77259" x2="66520" y2="77259"/>
                        <a14:foregroundMark x1="64758" y1="77259" x2="64758" y2="77259"/>
                        <a14:foregroundMark x1="63436" y1="77259" x2="63436" y2="77259"/>
                        <a14:foregroundMark x1="58590" y1="77259" x2="58590" y2="77259"/>
                        <a14:foregroundMark x1="25110" y1="77882" x2="25110" y2="77882"/>
                        <a14:foregroundMark x1="12775" y1="75389" x2="12775" y2="75389"/>
                        <a14:foregroundMark x1="3084" y1="65421" x2="3084" y2="65421"/>
                        <a14:foregroundMark x1="4405" y1="59813" x2="4405" y2="59813"/>
                        <a14:foregroundMark x1="13656" y1="72586" x2="13656" y2="72586"/>
                        <a14:foregroundMark x1="16740" y1="70093" x2="16740" y2="70093"/>
                        <a14:foregroundMark x1="6167" y1="47040" x2="6167" y2="47040"/>
                        <a14:foregroundMark x1="9251" y1="49221" x2="9251" y2="49221"/>
                        <a14:foregroundMark x1="6167" y1="48598" x2="6167" y2="48598"/>
                        <a14:foregroundMark x1="2203" y1="48598" x2="2203" y2="48598"/>
                        <a14:foregroundMark x1="3084" y1="53271" x2="3084" y2="53271"/>
                        <a14:foregroundMark x1="3524" y1="63863" x2="3524" y2="63863"/>
                        <a14:foregroundMark x1="3084" y1="67290" x2="3084" y2="67290"/>
                        <a14:foregroundMark x1="5286" y1="93458" x2="5286" y2="93458"/>
                        <a14:foregroundMark x1="1322" y1="96262" x2="1322" y2="96262"/>
                        <a14:foregroundMark x1="69163" y1="98442" x2="69163" y2="98442"/>
                        <a14:foregroundMark x1="76652" y1="98442" x2="76652" y2="98442"/>
                        <a14:foregroundMark x1="94714" y1="90654" x2="94714" y2="90654"/>
                        <a14:foregroundMark x1="91189" y1="83178" x2="91189" y2="83178"/>
                        <a14:foregroundMark x1="82819" y1="83489" x2="82819" y2="83489"/>
                        <a14:foregroundMark x1="82819" y1="74455" x2="82819" y2="74455"/>
                        <a14:foregroundMark x1="94273" y1="48910" x2="94273" y2="48910"/>
                        <a14:foregroundMark x1="92952" y1="45794" x2="92952" y2="45794"/>
                        <a14:foregroundMark x1="89427" y1="46417" x2="89427" y2="46417"/>
                        <a14:foregroundMark x1="95154" y1="20561" x2="95154" y2="20561"/>
                        <a14:foregroundMark x1="95595" y1="9969" x2="95595" y2="9969"/>
                        <a14:foregroundMark x1="88106" y1="4050" x2="88106" y2="4050"/>
                        <a14:foregroundMark x1="87665" y1="9346" x2="87665" y2="9346"/>
                        <a14:foregroundMark x1="84141" y1="13707" x2="84141" y2="13707"/>
                        <a14:foregroundMark x1="55947" y1="3738" x2="55947" y2="3738"/>
                        <a14:foregroundMark x1="39207" y1="5296" x2="39207" y2="5296"/>
                        <a14:foregroundMark x1="37445" y1="2492" x2="37445" y2="2492"/>
                        <a14:foregroundMark x1="31718" y1="2804" x2="31718" y2="2804"/>
                        <a14:foregroundMark x1="11454" y1="7477" x2="11454" y2="7477"/>
                        <a14:foregroundMark x1="2643" y1="22430" x2="2643" y2="22430"/>
                        <a14:foregroundMark x1="4405" y1="24611" x2="4405" y2="24611"/>
                        <a14:foregroundMark x1="1322" y1="28349" x2="1322" y2="28349"/>
                        <a14:foregroundMark x1="1762" y1="32710" x2="1762" y2="32710"/>
                        <a14:foregroundMark x1="1762" y1="1246" x2="1762" y2="1246"/>
                        <a14:foregroundMark x1="13216" y1="935" x2="13216" y2="935"/>
                        <a14:foregroundMark x1="18062" y1="9346" x2="18062" y2="9346"/>
                        <a14:foregroundMark x1="17181" y1="0" x2="17181" y2="0"/>
                        <a14:foregroundMark x1="20705" y1="1869" x2="20705" y2="1869"/>
                        <a14:foregroundMark x1="21586" y1="2181" x2="21586" y2="2181"/>
                        <a14:foregroundMark x1="43172" y1="2492" x2="42731" y2="2181"/>
                        <a14:foregroundMark x1="51982" y1="935" x2="51982" y2="935"/>
                        <a14:foregroundMark x1="59031" y1="623" x2="59031" y2="623"/>
                        <a14:foregroundMark x1="84581" y1="1869" x2="84581" y2="1869"/>
                        <a14:foregroundMark x1="77974" y1="2492" x2="77974" y2="2492"/>
                        <a14:foregroundMark x1="77974" y1="2492" x2="77974" y2="2492"/>
                        <a14:foregroundMark x1="86784" y1="9657" x2="86784" y2="9657"/>
                        <a14:foregroundMark x1="87225" y1="15576" x2="87225" y2="15576"/>
                        <a14:foregroundMark x1="82379" y1="9969" x2="82379" y2="9969"/>
                        <a14:foregroundMark x1="97357" y1="1246" x2="97357" y2="1246"/>
                        <a14:foregroundMark x1="82819" y1="13707" x2="82819" y2="13707"/>
                        <a14:foregroundMark x1="80176" y1="12773" x2="80176" y2="12773"/>
                        <a14:foregroundMark x1="49339" y1="1246" x2="49339" y2="1246"/>
                        <a14:foregroundMark x1="39207" y1="4361" x2="39207" y2="4361"/>
                        <a14:foregroundMark x1="27313" y1="1558" x2="27313" y2="1558"/>
                        <a14:foregroundMark x1="1322" y1="35202" x2="1322" y2="35202"/>
                        <a14:foregroundMark x1="8370" y1="57944" x2="8370" y2="57944"/>
                        <a14:foregroundMark x1="92511" y1="56698" x2="92511" y2="56698"/>
                        <a14:foregroundMark x1="86784" y1="48598" x2="86784" y2="48598"/>
                        <a14:foregroundMark x1="88106" y1="43614" x2="88106" y2="43614"/>
                        <a14:foregroundMark x1="87665" y1="48910" x2="87665" y2="48910"/>
                        <a14:foregroundMark x1="87665" y1="49221" x2="87665" y2="49221"/>
                        <a14:foregroundMark x1="87665" y1="49221" x2="87665" y2="49221"/>
                        <a14:foregroundMark x1="87665" y1="49221" x2="87665" y2="49221"/>
                        <a14:foregroundMark x1="86784" y1="48910" x2="86784" y2="48910"/>
                        <a14:foregroundMark x1="86784" y1="48598" x2="86784" y2="48598"/>
                        <a14:foregroundMark x1="86784" y1="47975" x2="86784" y2="47975"/>
                        <a14:foregroundMark x1="88106" y1="48598" x2="88106" y2="48598"/>
                        <a14:foregroundMark x1="18062" y1="70717" x2="18062" y2="70717"/>
                        <a14:foregroundMark x1="16740" y1="70717" x2="16740" y2="70717"/>
                        <a14:foregroundMark x1="17621" y1="71651" x2="17621" y2="71651"/>
                        <a14:foregroundMark x1="61233" y1="1246" x2="61233" y2="1246"/>
                        <a14:foregroundMark x1="66079" y1="935" x2="66079" y2="935"/>
                        <a14:foregroundMark x1="70485" y1="0" x2="70485" y2="0"/>
                        <a14:foregroundMark x1="68722" y1="623" x2="68722" y2="623"/>
                        <a14:foregroundMark x1="81498" y1="13707" x2="81498" y2="13707"/>
                        <a14:foregroundMark x1="80617" y1="14642" x2="80617" y2="14642"/>
                        <a14:foregroundMark x1="82379" y1="14642" x2="82379" y2="14642"/>
                        <a14:foregroundMark x1="81498" y1="13396" x2="81498" y2="13396"/>
                        <a14:foregroundMark x1="80617" y1="13396" x2="80617" y2="13396"/>
                        <a14:foregroundMark x1="98238" y1="33022" x2="98238" y2="33022"/>
                        <a14:foregroundMark x1="86344" y1="48598" x2="86344" y2="48598"/>
                        <a14:foregroundMark x1="86784" y1="48598" x2="86784" y2="48598"/>
                        <a14:foregroundMark x1="87665" y1="48598" x2="87665" y2="48598"/>
                        <a14:foregroundMark x1="87665" y1="42679" x2="87665" y2="42679"/>
                        <a14:foregroundMark x1="87665" y1="42991" x2="87665" y2="42991"/>
                        <a14:foregroundMark x1="87225" y1="43614" x2="87225" y2="43614"/>
                        <a14:foregroundMark x1="87225" y1="49844" x2="87225" y2="49844"/>
                        <a14:foregroundMark x1="88546" y1="55763" x2="88546" y2="55763"/>
                        <a14:foregroundMark x1="88546" y1="56386" x2="88546" y2="56386"/>
                        <a14:foregroundMark x1="89427" y1="56386" x2="89427" y2="56386"/>
                        <a14:foregroundMark x1="88987" y1="56698" x2="88987" y2="56698"/>
                        <a14:foregroundMark x1="89427" y1="73209" x2="89427" y2="73209"/>
                        <a14:foregroundMark x1="90308" y1="70405" x2="90308" y2="70405"/>
                        <a14:foregroundMark x1="82379" y1="68847" x2="82379" y2="68847"/>
                        <a14:backgroundMark x1="49780" y1="46729" x2="49780" y2="46729"/>
                        <a14:backgroundMark x1="49780" y1="46729" x2="49780" y2="46729"/>
                        <a14:backgroundMark x1="46256" y1="42368" x2="46256" y2="42368"/>
                        <a14:backgroundMark x1="24474" y1="70717" x2="25551" y2="71340"/>
                        <a14:backgroundMark x1="23396" y1="70093" x2="24474" y2="70717"/>
                        <a14:backgroundMark x1="15859" y1="65732" x2="23396" y2="70093"/>
                        <a14:backgroundMark x1="25551" y1="71340" x2="47137" y2="73520"/>
                        <a14:backgroundMark x1="47137" y1="73520" x2="68722" y2="70717"/>
                        <a14:backgroundMark x1="68722" y1="70717" x2="79295" y2="66355"/>
                        <a14:backgroundMark x1="85382" y1="42679" x2="88987" y2="28660"/>
                        <a14:backgroundMark x1="85302" y1="42991" x2="85382" y2="42679"/>
                        <a14:backgroundMark x1="85142" y1="43614" x2="85302" y2="42991"/>
                        <a14:backgroundMark x1="84421" y1="46417" x2="85142" y2="43614"/>
                        <a14:backgroundMark x1="84020" y1="47975" x2="84421" y2="46417"/>
                        <a14:backgroundMark x1="83860" y1="48598" x2="84020" y2="47975"/>
                        <a14:backgroundMark x1="83780" y1="48910" x2="83860" y2="48598"/>
                        <a14:backgroundMark x1="83700" y1="49221" x2="83780" y2="48910"/>
                        <a14:backgroundMark x1="83540" y1="49844" x2="83700" y2="49221"/>
                        <a14:backgroundMark x1="82018" y1="55763" x2="83540" y2="49844"/>
                        <a14:backgroundMark x1="81858" y1="56386" x2="82018" y2="55763"/>
                        <a14:backgroundMark x1="81778" y1="56698" x2="81858" y2="56386"/>
                        <a14:backgroundMark x1="79295" y1="66355" x2="81778" y2="56698"/>
                        <a14:backgroundMark x1="78881" y1="9969" x2="77533" y2="7477"/>
                        <a14:backgroundMark x1="80397" y1="12773" x2="78881" y2="9969"/>
                        <a14:backgroundMark x1="80734" y1="13396" x2="80397" y2="12773"/>
                        <a14:backgroundMark x1="80902" y1="13707" x2="80734" y2="13396"/>
                        <a14:backgroundMark x1="81408" y1="14642" x2="80902" y2="13707"/>
                        <a14:backgroundMark x1="81913" y1="15576" x2="81408" y2="14642"/>
                        <a14:backgroundMark x1="88987" y1="28660" x2="81913" y2="15576"/>
                        <a14:backgroundMark x1="77533" y1="7477" x2="71806" y2="4050"/>
                        <a14:backgroundMark x1="71806" y1="4050" x2="48899" y2="6542"/>
                        <a14:backgroundMark x1="38077" y1="5296" x2="29956" y2="4361"/>
                        <a14:backgroundMark x1="45085" y1="6103" x2="38077" y2="5296"/>
                        <a14:backgroundMark x1="48899" y1="6542" x2="45357" y2="6134"/>
                        <a14:backgroundMark x1="29956" y1="4361" x2="24229" y2="7788"/>
                        <a14:backgroundMark x1="23403" y1="9346" x2="21586" y2="12773"/>
                        <a14:backgroundMark x1="24229" y1="7788" x2="23403" y2="9346"/>
                        <a14:backgroundMark x1="21586" y1="12773" x2="14537" y2="19315"/>
                        <a14:backgroundMark x1="14537" y1="19315" x2="9251" y2="38941"/>
                        <a14:backgroundMark x1="14591" y1="49221" x2="17181" y2="54206"/>
                        <a14:backgroundMark x1="13458" y1="47040" x2="14591" y2="49221"/>
                        <a14:backgroundMark x1="9251" y1="38941" x2="13458" y2="47040"/>
                        <a14:backgroundMark x1="15825" y1="57944" x2="12775" y2="66355"/>
                        <a14:backgroundMark x1="17181" y1="54206" x2="15825" y2="57944"/>
                        <a14:backgroundMark x1="18766" y1="71651" x2="19824" y2="72586"/>
                        <a14:backgroundMark x1="17710" y1="70717" x2="18766" y2="71651"/>
                        <a14:backgroundMark x1="17004" y1="70093" x2="17710" y2="70717"/>
                        <a14:backgroundMark x1="12775" y1="66355" x2="17004" y2="70093"/>
                        <a14:backgroundMark x1="19824" y1="72586" x2="37445" y2="75389"/>
                        <a14:backgroundMark x1="37445" y1="75389" x2="66079" y2="74766"/>
                        <a14:backgroundMark x1="66079" y1="74766" x2="76211" y2="71963"/>
                        <a14:backgroundMark x1="79736" y1="68847" x2="81498" y2="67290"/>
                        <a14:backgroundMark x1="76211" y1="71963" x2="79736" y2="68847"/>
                        <a14:backgroundMark x1="81498" y1="67290" x2="88987" y2="68536"/>
                        <a14:backgroundMark x1="88987" y1="68536" x2="88106" y2="61682"/>
                        <a14:backgroundMark x1="88845" y1="55763" x2="89427" y2="51090"/>
                        <a14:backgroundMark x1="88767" y1="56386" x2="88845" y2="55763"/>
                        <a14:backgroundMark x1="88728" y1="56698" x2="88767" y2="56386"/>
                        <a14:backgroundMark x1="88106" y1="61682" x2="88728" y2="56698"/>
                        <a14:backgroundMark x1="86491" y1="47975" x2="85022" y2="46417"/>
                        <a14:backgroundMark x1="87078" y1="48598" x2="86491" y2="47975"/>
                        <a14:backgroundMark x1="87372" y1="48910" x2="87078" y2="48598"/>
                        <a14:backgroundMark x1="87665" y1="49221" x2="87372" y2="48910"/>
                        <a14:backgroundMark x1="88252" y1="49844" x2="87665" y2="49221"/>
                        <a14:backgroundMark x1="89427" y1="51090" x2="88252" y2="49844"/>
                        <a14:backgroundMark x1="88194" y1="42679" x2="91630" y2="38629"/>
                        <a14:backgroundMark x1="87929" y1="42991" x2="88194" y2="42679"/>
                        <a14:backgroundMark x1="87401" y1="43614" x2="87929" y2="42991"/>
                        <a14:backgroundMark x1="85551" y1="45794" x2="87401" y2="43614"/>
                        <a14:backgroundMark x1="85022" y1="46417" x2="85551" y2="45794"/>
                        <a14:backgroundMark x1="91630" y1="38629" x2="97797" y2="36449"/>
                        <a14:backgroundMark x1="94466" y1="33022" x2="92952" y2="31464"/>
                        <a14:backgroundMark x1="97797" y1="36449" x2="94466" y2="33022"/>
                        <a14:backgroundMark x1="92952" y1="31464" x2="92070" y2="27103"/>
                        <a14:backgroundMark x1="80446" y1="13707" x2="80176" y2="13396"/>
                        <a14:backgroundMark x1="81257" y1="14642" x2="80446" y2="13707"/>
                        <a14:backgroundMark x1="82068" y1="15576" x2="81257" y2="14642"/>
                        <a14:backgroundMark x1="92070" y1="27103" x2="82068" y2="15576"/>
                        <a14:backgroundMark x1="79770" y1="9657" x2="79736" y2="9346"/>
                        <a14:backgroundMark x1="79804" y1="9969" x2="79770" y2="9657"/>
                        <a14:backgroundMark x1="80108" y1="12773" x2="79804" y2="9969"/>
                        <a14:backgroundMark x1="80176" y1="13396" x2="80108" y2="12773"/>
                        <a14:backgroundMark x1="79736" y1="9346" x2="68722" y2="3115"/>
                        <a14:backgroundMark x1="63106" y1="3738" x2="46256" y2="5607"/>
                        <a14:backgroundMark x1="68722" y1="3115" x2="63106" y2="3738"/>
                        <a14:backgroundMark x1="46256" y1="5607" x2="46256" y2="560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6316" y="-2677683"/>
            <a:ext cx="6858001" cy="122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47455EC-CBF5-FCBF-50A9-2D5551C3965F}"/>
              </a:ext>
            </a:extLst>
          </p:cNvPr>
          <p:cNvSpPr/>
          <p:nvPr/>
        </p:nvSpPr>
        <p:spPr>
          <a:xfrm>
            <a:off x="154276" y="1191107"/>
            <a:ext cx="2681913" cy="367536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</a:t>
            </a:r>
            <a:endParaRPr lang="ru-RU" sz="3600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612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70</Words>
  <Application>Microsoft Office PowerPoint</Application>
  <PresentationFormat>Широкоэкранный</PresentationFormat>
  <Paragraphs>14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Світлана Дещенко</dc:creator>
  <cp:lastModifiedBy>Инна Спивак</cp:lastModifiedBy>
  <cp:revision>3</cp:revision>
  <dcterms:created xsi:type="dcterms:W3CDTF">2023-08-31T16:17:13Z</dcterms:created>
  <dcterms:modified xsi:type="dcterms:W3CDTF">2024-10-24T09:23:10Z</dcterms:modified>
</cp:coreProperties>
</file>