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sldIdLst>
    <p:sldId id="256" r:id="rId2"/>
    <p:sldId id="257" r:id="rId3"/>
    <p:sldId id="260" r:id="rId4"/>
    <p:sldId id="259" r:id="rId5"/>
    <p:sldId id="258" r:id="rId6"/>
    <p:sldId id="261" r:id="rId7"/>
    <p:sldId id="264" r:id="rId8"/>
    <p:sldId id="262" r:id="rId9"/>
    <p:sldId id="265" r:id="rId10"/>
    <p:sldId id="267" r:id="rId11"/>
    <p:sldId id="266"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6" d="100"/>
          <a:sy n="56" d="100"/>
        </p:scale>
        <p:origin x="73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2">
                    <a:lumMod val="50000"/>
                  </a:schemeClr>
                </a:solidFill>
              </a:defRPr>
            </a:lvl1pPr>
          </a:lstStyle>
          <a:p>
            <a:fld id="{95082D19-827A-44C3-9017-86FF779FD89D}" type="datetimeFigureOut">
              <a:rPr lang="ru-UA" smtClean="0"/>
              <a:t>24.10.2024</a:t>
            </a:fld>
            <a:endParaRPr lang="ru-UA"/>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ru-UA"/>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9258D0D8-55FD-4EDF-91A8-F46363704BEC}" type="slidenum">
              <a:rPr lang="ru-UA" smtClean="0"/>
              <a:t>‹#›</a:t>
            </a:fld>
            <a:endParaRPr lang="ru-UA"/>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08378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95082D19-827A-44C3-9017-86FF779FD89D}" type="datetimeFigureOut">
              <a:rPr lang="ru-UA" smtClean="0"/>
              <a:t>24.10.2024</a:t>
            </a:fld>
            <a:endParaRPr lang="ru-UA"/>
          </a:p>
        </p:txBody>
      </p:sp>
      <p:sp>
        <p:nvSpPr>
          <p:cNvPr id="6" name="Footer Placeholder 5"/>
          <p:cNvSpPr>
            <a:spLocks noGrp="1"/>
          </p:cNvSpPr>
          <p:nvPr>
            <p:ph type="ftr" sz="quarter" idx="11"/>
          </p:nvPr>
        </p:nvSpPr>
        <p:spPr/>
        <p:txBody>
          <a:bodyPr/>
          <a:lstStyle/>
          <a:p>
            <a:endParaRPr lang="ru-UA"/>
          </a:p>
        </p:txBody>
      </p:sp>
      <p:sp>
        <p:nvSpPr>
          <p:cNvPr id="7" name="Slide Number Placeholder 6"/>
          <p:cNvSpPr>
            <a:spLocks noGrp="1"/>
          </p:cNvSpPr>
          <p:nvPr>
            <p:ph type="sldNum" sz="quarter" idx="12"/>
          </p:nvPr>
        </p:nvSpPr>
        <p:spPr/>
        <p:txBody>
          <a:bodyPr/>
          <a:lstStyle/>
          <a:p>
            <a:fld id="{9258D0D8-55FD-4EDF-91A8-F46363704BEC}" type="slidenum">
              <a:rPr lang="ru-UA" smtClean="0"/>
              <a:t>‹#›</a:t>
            </a:fld>
            <a:endParaRPr lang="ru-UA"/>
          </a:p>
        </p:txBody>
      </p:sp>
    </p:spTree>
    <p:extLst>
      <p:ext uri="{BB962C8B-B14F-4D97-AF65-F5344CB8AC3E}">
        <p14:creationId xmlns:p14="http://schemas.microsoft.com/office/powerpoint/2010/main" val="2586841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95082D19-827A-44C3-9017-86FF779FD89D}" type="datetimeFigureOut">
              <a:rPr lang="ru-UA" smtClean="0"/>
              <a:t>24.10.2024</a:t>
            </a:fld>
            <a:endParaRPr lang="ru-UA"/>
          </a:p>
        </p:txBody>
      </p:sp>
      <p:sp>
        <p:nvSpPr>
          <p:cNvPr id="6" name="Footer Placeholder 5"/>
          <p:cNvSpPr>
            <a:spLocks noGrp="1"/>
          </p:cNvSpPr>
          <p:nvPr>
            <p:ph type="ftr" sz="quarter" idx="11"/>
          </p:nvPr>
        </p:nvSpPr>
        <p:spPr/>
        <p:txBody>
          <a:bodyPr/>
          <a:lstStyle/>
          <a:p>
            <a:endParaRPr lang="ru-UA"/>
          </a:p>
        </p:txBody>
      </p:sp>
      <p:sp>
        <p:nvSpPr>
          <p:cNvPr id="7" name="Slide Number Placeholder 6"/>
          <p:cNvSpPr>
            <a:spLocks noGrp="1"/>
          </p:cNvSpPr>
          <p:nvPr>
            <p:ph type="sldNum" sz="quarter" idx="12"/>
          </p:nvPr>
        </p:nvSpPr>
        <p:spPr/>
        <p:txBody>
          <a:bodyPr/>
          <a:lstStyle/>
          <a:p>
            <a:fld id="{9258D0D8-55FD-4EDF-91A8-F46363704BEC}" type="slidenum">
              <a:rPr lang="ru-UA" smtClean="0"/>
              <a:t>‹#›</a:t>
            </a:fld>
            <a:endParaRPr lang="ru-UA"/>
          </a:p>
        </p:txBody>
      </p:sp>
    </p:spTree>
    <p:extLst>
      <p:ext uri="{BB962C8B-B14F-4D97-AF65-F5344CB8AC3E}">
        <p14:creationId xmlns:p14="http://schemas.microsoft.com/office/powerpoint/2010/main" val="3147037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uk-UA"/>
              <a:t>Клацніть, щоб редагувати стиль зразка заголовка</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95082D19-827A-44C3-9017-86FF779FD89D}" type="datetimeFigureOut">
              <a:rPr lang="ru-UA" smtClean="0"/>
              <a:t>24.10.2024</a:t>
            </a:fld>
            <a:endParaRPr lang="ru-UA"/>
          </a:p>
        </p:txBody>
      </p:sp>
      <p:sp>
        <p:nvSpPr>
          <p:cNvPr id="6" name="Footer Placeholder 5"/>
          <p:cNvSpPr>
            <a:spLocks noGrp="1"/>
          </p:cNvSpPr>
          <p:nvPr>
            <p:ph type="ftr" sz="quarter" idx="11"/>
          </p:nvPr>
        </p:nvSpPr>
        <p:spPr/>
        <p:txBody>
          <a:bodyPr/>
          <a:lstStyle/>
          <a:p>
            <a:endParaRPr lang="ru-UA"/>
          </a:p>
        </p:txBody>
      </p:sp>
      <p:sp>
        <p:nvSpPr>
          <p:cNvPr id="7" name="Slide Number Placeholder 6"/>
          <p:cNvSpPr>
            <a:spLocks noGrp="1"/>
          </p:cNvSpPr>
          <p:nvPr>
            <p:ph type="sldNum" sz="quarter" idx="12"/>
          </p:nvPr>
        </p:nvSpPr>
        <p:spPr/>
        <p:txBody>
          <a:bodyPr/>
          <a:lstStyle/>
          <a:p>
            <a:fld id="{9258D0D8-55FD-4EDF-91A8-F46363704BEC}" type="slidenum">
              <a:rPr lang="ru-UA" smtClean="0"/>
              <a:t>‹#›</a:t>
            </a:fld>
            <a:endParaRPr lang="ru-UA"/>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82112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95082D19-827A-44C3-9017-86FF779FD89D}" type="datetimeFigureOut">
              <a:rPr lang="ru-UA" smtClean="0"/>
              <a:t>24.10.2024</a:t>
            </a:fld>
            <a:endParaRPr lang="ru-UA"/>
          </a:p>
        </p:txBody>
      </p:sp>
      <p:sp>
        <p:nvSpPr>
          <p:cNvPr id="6" name="Footer Placeholder 5"/>
          <p:cNvSpPr>
            <a:spLocks noGrp="1"/>
          </p:cNvSpPr>
          <p:nvPr>
            <p:ph type="ftr" sz="quarter" idx="11"/>
          </p:nvPr>
        </p:nvSpPr>
        <p:spPr/>
        <p:txBody>
          <a:bodyPr/>
          <a:lstStyle/>
          <a:p>
            <a:endParaRPr lang="ru-UA"/>
          </a:p>
        </p:txBody>
      </p:sp>
      <p:sp>
        <p:nvSpPr>
          <p:cNvPr id="7" name="Slide Number Placeholder 6"/>
          <p:cNvSpPr>
            <a:spLocks noGrp="1"/>
          </p:cNvSpPr>
          <p:nvPr>
            <p:ph type="sldNum" sz="quarter" idx="12"/>
          </p:nvPr>
        </p:nvSpPr>
        <p:spPr/>
        <p:txBody>
          <a:bodyPr/>
          <a:lstStyle/>
          <a:p>
            <a:fld id="{9258D0D8-55FD-4EDF-91A8-F46363704BEC}" type="slidenum">
              <a:rPr lang="ru-UA" smtClean="0"/>
              <a:t>‹#›</a:t>
            </a:fld>
            <a:endParaRPr lang="ru-UA"/>
          </a:p>
        </p:txBody>
      </p:sp>
    </p:spTree>
    <p:extLst>
      <p:ext uri="{BB962C8B-B14F-4D97-AF65-F5344CB8AC3E}">
        <p14:creationId xmlns:p14="http://schemas.microsoft.com/office/powerpoint/2010/main" val="3789662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uk-UA"/>
              <a:t>Клацніть, щоб редагувати стиль зразка заголовка</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3" name="Date Placeholder 2"/>
          <p:cNvSpPr>
            <a:spLocks noGrp="1"/>
          </p:cNvSpPr>
          <p:nvPr>
            <p:ph type="dt" sz="half" idx="10"/>
          </p:nvPr>
        </p:nvSpPr>
        <p:spPr/>
        <p:txBody>
          <a:bodyPr/>
          <a:lstStyle/>
          <a:p>
            <a:fld id="{95082D19-827A-44C3-9017-86FF779FD89D}" type="datetimeFigureOut">
              <a:rPr lang="ru-UA" smtClean="0"/>
              <a:t>24.10.2024</a:t>
            </a:fld>
            <a:endParaRPr lang="ru-UA"/>
          </a:p>
        </p:txBody>
      </p:sp>
      <p:sp>
        <p:nvSpPr>
          <p:cNvPr id="4" name="Footer Placeholder 3"/>
          <p:cNvSpPr>
            <a:spLocks noGrp="1"/>
          </p:cNvSpPr>
          <p:nvPr>
            <p:ph type="ftr" sz="quarter" idx="11"/>
          </p:nvPr>
        </p:nvSpPr>
        <p:spPr/>
        <p:txBody>
          <a:bodyPr/>
          <a:lstStyle/>
          <a:p>
            <a:endParaRPr lang="ru-UA"/>
          </a:p>
        </p:txBody>
      </p:sp>
      <p:sp>
        <p:nvSpPr>
          <p:cNvPr id="5" name="Slide Number Placeholder 4"/>
          <p:cNvSpPr>
            <a:spLocks noGrp="1"/>
          </p:cNvSpPr>
          <p:nvPr>
            <p:ph type="sldNum" sz="quarter" idx="12"/>
          </p:nvPr>
        </p:nvSpPr>
        <p:spPr/>
        <p:txBody>
          <a:bodyPr/>
          <a:lstStyle/>
          <a:p>
            <a:fld id="{9258D0D8-55FD-4EDF-91A8-F46363704BEC}" type="slidenum">
              <a:rPr lang="ru-UA" smtClean="0"/>
              <a:t>‹#›</a:t>
            </a:fld>
            <a:endParaRPr lang="ru-UA"/>
          </a:p>
        </p:txBody>
      </p:sp>
    </p:spTree>
    <p:extLst>
      <p:ext uri="{BB962C8B-B14F-4D97-AF65-F5344CB8AC3E}">
        <p14:creationId xmlns:p14="http://schemas.microsoft.com/office/powerpoint/2010/main" val="3618068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uk-UA"/>
              <a:t>Клацніть, щоб редагувати стиль зразка заголовка</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3" name="Date Placeholder 2"/>
          <p:cNvSpPr>
            <a:spLocks noGrp="1"/>
          </p:cNvSpPr>
          <p:nvPr>
            <p:ph type="dt" sz="half" idx="10"/>
          </p:nvPr>
        </p:nvSpPr>
        <p:spPr/>
        <p:txBody>
          <a:bodyPr/>
          <a:lstStyle/>
          <a:p>
            <a:fld id="{95082D19-827A-44C3-9017-86FF779FD89D}" type="datetimeFigureOut">
              <a:rPr lang="ru-UA" smtClean="0"/>
              <a:t>24.10.2024</a:t>
            </a:fld>
            <a:endParaRPr lang="ru-UA"/>
          </a:p>
        </p:txBody>
      </p:sp>
      <p:sp>
        <p:nvSpPr>
          <p:cNvPr id="4" name="Footer Placeholder 3"/>
          <p:cNvSpPr>
            <a:spLocks noGrp="1"/>
          </p:cNvSpPr>
          <p:nvPr>
            <p:ph type="ftr" sz="quarter" idx="11"/>
          </p:nvPr>
        </p:nvSpPr>
        <p:spPr/>
        <p:txBody>
          <a:bodyPr/>
          <a:lstStyle/>
          <a:p>
            <a:endParaRPr lang="ru-UA"/>
          </a:p>
        </p:txBody>
      </p:sp>
      <p:sp>
        <p:nvSpPr>
          <p:cNvPr id="5" name="Slide Number Placeholder 4"/>
          <p:cNvSpPr>
            <a:spLocks noGrp="1"/>
          </p:cNvSpPr>
          <p:nvPr>
            <p:ph type="sldNum" sz="quarter" idx="12"/>
          </p:nvPr>
        </p:nvSpPr>
        <p:spPr/>
        <p:txBody>
          <a:bodyPr/>
          <a:lstStyle/>
          <a:p>
            <a:fld id="{9258D0D8-55FD-4EDF-91A8-F46363704BEC}" type="slidenum">
              <a:rPr lang="ru-UA" smtClean="0"/>
              <a:t>‹#›</a:t>
            </a:fld>
            <a:endParaRPr lang="ru-UA"/>
          </a:p>
        </p:txBody>
      </p:sp>
    </p:spTree>
    <p:extLst>
      <p:ext uri="{BB962C8B-B14F-4D97-AF65-F5344CB8AC3E}">
        <p14:creationId xmlns:p14="http://schemas.microsoft.com/office/powerpoint/2010/main" val="1663573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uk-UA"/>
              <a:t>Клацніть, щоб редагувати стиль зразка заголовка</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95082D19-827A-44C3-9017-86FF779FD89D}" type="datetimeFigureOut">
              <a:rPr lang="ru-UA" smtClean="0"/>
              <a:t>24.10.2024</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9258D0D8-55FD-4EDF-91A8-F46363704BEC}" type="slidenum">
              <a:rPr lang="ru-UA" smtClean="0"/>
              <a:t>‹#›</a:t>
            </a:fld>
            <a:endParaRPr lang="ru-UA"/>
          </a:p>
        </p:txBody>
      </p:sp>
    </p:spTree>
    <p:extLst>
      <p:ext uri="{BB962C8B-B14F-4D97-AF65-F5344CB8AC3E}">
        <p14:creationId xmlns:p14="http://schemas.microsoft.com/office/powerpoint/2010/main" val="1281731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uk-UA"/>
              <a:t>Клацніть, щоб редагувати стиль зразка заголовка</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95082D19-827A-44C3-9017-86FF779FD89D}" type="datetimeFigureOut">
              <a:rPr lang="ru-UA" smtClean="0"/>
              <a:t>24.10.2024</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9258D0D8-55FD-4EDF-91A8-F46363704BEC}" type="slidenum">
              <a:rPr lang="ru-UA" smtClean="0"/>
              <a:t>‹#›</a:t>
            </a:fld>
            <a:endParaRPr lang="ru-UA"/>
          </a:p>
        </p:txBody>
      </p:sp>
    </p:spTree>
    <p:extLst>
      <p:ext uri="{BB962C8B-B14F-4D97-AF65-F5344CB8AC3E}">
        <p14:creationId xmlns:p14="http://schemas.microsoft.com/office/powerpoint/2010/main" val="1749295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546643-F87E-4C9D-8BB4-3DC6963426D2}"/>
              </a:ext>
            </a:extLst>
          </p:cNvPr>
          <p:cNvSpPr>
            <a:spLocks noGrp="1"/>
          </p:cNvSpPr>
          <p:nvPr>
            <p:ph type="title"/>
          </p:nvPr>
        </p:nvSpPr>
        <p:spPr/>
        <p:txBody>
          <a:bodyPr/>
          <a:lstStyle/>
          <a:p>
            <a:r>
              <a:rPr lang="uk-UA"/>
              <a:t>Клацніть, щоб редагувати стиль зразка заголовка</a:t>
            </a:r>
            <a:endParaRPr lang="ru-UA"/>
          </a:p>
        </p:txBody>
      </p:sp>
      <p:sp>
        <p:nvSpPr>
          <p:cNvPr id="3" name="Місце для вмісту 2">
            <a:extLst>
              <a:ext uri="{FF2B5EF4-FFF2-40B4-BE49-F238E27FC236}">
                <a16:creationId xmlns:a16="http://schemas.microsoft.com/office/drawing/2014/main" id="{58B1C10E-F2D0-45F7-8DAE-6E3B6A5A879B}"/>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UA"/>
          </a:p>
        </p:txBody>
      </p:sp>
      <p:sp>
        <p:nvSpPr>
          <p:cNvPr id="4" name="Місце для дати 3">
            <a:extLst>
              <a:ext uri="{FF2B5EF4-FFF2-40B4-BE49-F238E27FC236}">
                <a16:creationId xmlns:a16="http://schemas.microsoft.com/office/drawing/2014/main" id="{148BB1A4-AA3C-4020-8881-46E9072538AE}"/>
              </a:ext>
            </a:extLst>
          </p:cNvPr>
          <p:cNvSpPr>
            <a:spLocks noGrp="1"/>
          </p:cNvSpPr>
          <p:nvPr>
            <p:ph type="dt" sz="half" idx="10"/>
          </p:nvPr>
        </p:nvSpPr>
        <p:spPr/>
        <p:txBody>
          <a:bodyPr/>
          <a:lstStyle/>
          <a:p>
            <a:fld id="{95082D19-827A-44C3-9017-86FF779FD89D}" type="datetimeFigureOut">
              <a:rPr lang="ru-UA" smtClean="0"/>
              <a:t>24.10.2024</a:t>
            </a:fld>
            <a:endParaRPr lang="ru-UA"/>
          </a:p>
        </p:txBody>
      </p:sp>
      <p:sp>
        <p:nvSpPr>
          <p:cNvPr id="5" name="Місце для нижнього колонтитула 4">
            <a:extLst>
              <a:ext uri="{FF2B5EF4-FFF2-40B4-BE49-F238E27FC236}">
                <a16:creationId xmlns:a16="http://schemas.microsoft.com/office/drawing/2014/main" id="{ED1ABDA8-1DF9-4E0A-84D0-B4CF3F7CE36B}"/>
              </a:ext>
            </a:extLst>
          </p:cNvPr>
          <p:cNvSpPr>
            <a:spLocks noGrp="1"/>
          </p:cNvSpPr>
          <p:nvPr>
            <p:ph type="ftr" sz="quarter" idx="11"/>
          </p:nvPr>
        </p:nvSpPr>
        <p:spPr/>
        <p:txBody>
          <a:bodyPr/>
          <a:lstStyle/>
          <a:p>
            <a:endParaRPr lang="ru-UA"/>
          </a:p>
        </p:txBody>
      </p:sp>
      <p:sp>
        <p:nvSpPr>
          <p:cNvPr id="6" name="Місце для номера слайда 5">
            <a:extLst>
              <a:ext uri="{FF2B5EF4-FFF2-40B4-BE49-F238E27FC236}">
                <a16:creationId xmlns:a16="http://schemas.microsoft.com/office/drawing/2014/main" id="{1BFA0860-D4F9-4C39-A3F8-F8B52AF265E5}"/>
              </a:ext>
            </a:extLst>
          </p:cNvPr>
          <p:cNvSpPr>
            <a:spLocks noGrp="1"/>
          </p:cNvSpPr>
          <p:nvPr>
            <p:ph type="sldNum" sz="quarter" idx="12"/>
          </p:nvPr>
        </p:nvSpPr>
        <p:spPr/>
        <p:txBody>
          <a:bodyPr/>
          <a:lstStyle/>
          <a:p>
            <a:fld id="{9258D0D8-55FD-4EDF-91A8-F46363704BEC}" type="slidenum">
              <a:rPr lang="ru-UA" smtClean="0"/>
              <a:t>‹#›</a:t>
            </a:fld>
            <a:endParaRPr lang="ru-UA"/>
          </a:p>
        </p:txBody>
      </p:sp>
    </p:spTree>
    <p:extLst>
      <p:ext uri="{BB962C8B-B14F-4D97-AF65-F5344CB8AC3E}">
        <p14:creationId xmlns:p14="http://schemas.microsoft.com/office/powerpoint/2010/main" val="3227588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95082D19-827A-44C3-9017-86FF779FD89D}" type="datetimeFigureOut">
              <a:rPr lang="ru-UA" smtClean="0"/>
              <a:t>24.10.2024</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9258D0D8-55FD-4EDF-91A8-F46363704BEC}" type="slidenum">
              <a:rPr lang="ru-UA" smtClean="0"/>
              <a:t>‹#›</a:t>
            </a:fld>
            <a:endParaRPr lang="ru-UA"/>
          </a:p>
        </p:txBody>
      </p:sp>
    </p:spTree>
    <p:extLst>
      <p:ext uri="{BB962C8B-B14F-4D97-AF65-F5344CB8AC3E}">
        <p14:creationId xmlns:p14="http://schemas.microsoft.com/office/powerpoint/2010/main" val="620045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95082D19-827A-44C3-9017-86FF779FD89D}" type="datetimeFigureOut">
              <a:rPr lang="ru-UA" smtClean="0"/>
              <a:t>24.10.2024</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9258D0D8-55FD-4EDF-91A8-F46363704BEC}" type="slidenum">
              <a:rPr lang="ru-UA" smtClean="0"/>
              <a:t>‹#›</a:t>
            </a:fld>
            <a:endParaRPr lang="ru-UA"/>
          </a:p>
        </p:txBody>
      </p:sp>
    </p:spTree>
    <p:extLst>
      <p:ext uri="{BB962C8B-B14F-4D97-AF65-F5344CB8AC3E}">
        <p14:creationId xmlns:p14="http://schemas.microsoft.com/office/powerpoint/2010/main" val="528455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uk-UA"/>
              <a:t>Клацніть, щоб редагувати стиль зразка заголовка</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95082D19-827A-44C3-9017-86FF779FD89D}" type="datetimeFigureOut">
              <a:rPr lang="ru-UA" smtClean="0"/>
              <a:t>24.10.2024</a:t>
            </a:fld>
            <a:endParaRPr lang="ru-UA"/>
          </a:p>
        </p:txBody>
      </p:sp>
      <p:sp>
        <p:nvSpPr>
          <p:cNvPr id="6" name="Footer Placeholder 5"/>
          <p:cNvSpPr>
            <a:spLocks noGrp="1"/>
          </p:cNvSpPr>
          <p:nvPr>
            <p:ph type="ftr" sz="quarter" idx="11"/>
          </p:nvPr>
        </p:nvSpPr>
        <p:spPr/>
        <p:txBody>
          <a:bodyPr/>
          <a:lstStyle/>
          <a:p>
            <a:endParaRPr lang="ru-UA"/>
          </a:p>
        </p:txBody>
      </p:sp>
      <p:sp>
        <p:nvSpPr>
          <p:cNvPr id="7" name="Slide Number Placeholder 6"/>
          <p:cNvSpPr>
            <a:spLocks noGrp="1"/>
          </p:cNvSpPr>
          <p:nvPr>
            <p:ph type="sldNum" sz="quarter" idx="12"/>
          </p:nvPr>
        </p:nvSpPr>
        <p:spPr/>
        <p:txBody>
          <a:bodyPr/>
          <a:lstStyle/>
          <a:p>
            <a:fld id="{9258D0D8-55FD-4EDF-91A8-F46363704BEC}" type="slidenum">
              <a:rPr lang="ru-UA" smtClean="0"/>
              <a:t>‹#›</a:t>
            </a:fld>
            <a:endParaRPr lang="ru-UA"/>
          </a:p>
        </p:txBody>
      </p:sp>
    </p:spTree>
    <p:extLst>
      <p:ext uri="{BB962C8B-B14F-4D97-AF65-F5344CB8AC3E}">
        <p14:creationId xmlns:p14="http://schemas.microsoft.com/office/powerpoint/2010/main" val="1135616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2" name="Content Placeholder 3"/>
          <p:cNvSpPr>
            <a:spLocks noGrp="1"/>
          </p:cNvSpPr>
          <p:nvPr>
            <p:ph sz="quarter" idx="13"/>
          </p:nvPr>
        </p:nvSpPr>
        <p:spPr>
          <a:xfrm>
            <a:off x="685802" y="2861733"/>
            <a:ext cx="5088712" cy="2512852"/>
          </a:xfrm>
        </p:spPr>
        <p:txBody>
          <a:bodyPr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3" name="Content Placeholder 5"/>
          <p:cNvSpPr>
            <a:spLocks noGrp="1"/>
          </p:cNvSpPr>
          <p:nvPr>
            <p:ph sz="quarter" idx="14"/>
          </p:nvPr>
        </p:nvSpPr>
        <p:spPr>
          <a:xfrm>
            <a:off x="5993969" y="2861733"/>
            <a:ext cx="5088713" cy="2512852"/>
          </a:xfrm>
        </p:spPr>
        <p:txBody>
          <a:bodyPr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95082D19-827A-44C3-9017-86FF779FD89D}" type="datetimeFigureOut">
              <a:rPr lang="ru-UA" smtClean="0"/>
              <a:t>24.10.2024</a:t>
            </a:fld>
            <a:endParaRPr lang="ru-UA"/>
          </a:p>
        </p:txBody>
      </p:sp>
      <p:sp>
        <p:nvSpPr>
          <p:cNvPr id="8" name="Footer Placeholder 7"/>
          <p:cNvSpPr>
            <a:spLocks noGrp="1"/>
          </p:cNvSpPr>
          <p:nvPr>
            <p:ph type="ftr" sz="quarter" idx="11"/>
          </p:nvPr>
        </p:nvSpPr>
        <p:spPr/>
        <p:txBody>
          <a:bodyPr/>
          <a:lstStyle/>
          <a:p>
            <a:endParaRPr lang="ru-UA"/>
          </a:p>
        </p:txBody>
      </p:sp>
      <p:sp>
        <p:nvSpPr>
          <p:cNvPr id="9" name="Slide Number Placeholder 8"/>
          <p:cNvSpPr>
            <a:spLocks noGrp="1"/>
          </p:cNvSpPr>
          <p:nvPr>
            <p:ph type="sldNum" sz="quarter" idx="12"/>
          </p:nvPr>
        </p:nvSpPr>
        <p:spPr/>
        <p:txBody>
          <a:bodyPr/>
          <a:lstStyle/>
          <a:p>
            <a:fld id="{9258D0D8-55FD-4EDF-91A8-F46363704BEC}" type="slidenum">
              <a:rPr lang="ru-UA" smtClean="0"/>
              <a:t>‹#›</a:t>
            </a:fld>
            <a:endParaRPr lang="ru-UA"/>
          </a:p>
        </p:txBody>
      </p:sp>
    </p:spTree>
    <p:extLst>
      <p:ext uri="{BB962C8B-B14F-4D97-AF65-F5344CB8AC3E}">
        <p14:creationId xmlns:p14="http://schemas.microsoft.com/office/powerpoint/2010/main" val="2870815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95082D19-827A-44C3-9017-86FF779FD89D}" type="datetimeFigureOut">
              <a:rPr lang="ru-UA" smtClean="0"/>
              <a:t>24.10.2024</a:t>
            </a:fld>
            <a:endParaRPr lang="ru-UA"/>
          </a:p>
        </p:txBody>
      </p:sp>
      <p:sp>
        <p:nvSpPr>
          <p:cNvPr id="4" name="Footer Placeholder 3"/>
          <p:cNvSpPr>
            <a:spLocks noGrp="1"/>
          </p:cNvSpPr>
          <p:nvPr>
            <p:ph type="ftr" sz="quarter" idx="11"/>
          </p:nvPr>
        </p:nvSpPr>
        <p:spPr/>
        <p:txBody>
          <a:bodyPr/>
          <a:lstStyle/>
          <a:p>
            <a:endParaRPr lang="ru-UA"/>
          </a:p>
        </p:txBody>
      </p:sp>
      <p:sp>
        <p:nvSpPr>
          <p:cNvPr id="5" name="Slide Number Placeholder 4"/>
          <p:cNvSpPr>
            <a:spLocks noGrp="1"/>
          </p:cNvSpPr>
          <p:nvPr>
            <p:ph type="sldNum" sz="quarter" idx="12"/>
          </p:nvPr>
        </p:nvSpPr>
        <p:spPr/>
        <p:txBody>
          <a:bodyPr/>
          <a:lstStyle/>
          <a:p>
            <a:fld id="{9258D0D8-55FD-4EDF-91A8-F46363704BEC}" type="slidenum">
              <a:rPr lang="ru-UA" smtClean="0"/>
              <a:t>‹#›</a:t>
            </a:fld>
            <a:endParaRPr lang="ru-UA"/>
          </a:p>
        </p:txBody>
      </p:sp>
    </p:spTree>
    <p:extLst>
      <p:ext uri="{BB962C8B-B14F-4D97-AF65-F5344CB8AC3E}">
        <p14:creationId xmlns:p14="http://schemas.microsoft.com/office/powerpoint/2010/main" val="47789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082D19-827A-44C3-9017-86FF779FD89D}" type="datetimeFigureOut">
              <a:rPr lang="ru-UA" smtClean="0"/>
              <a:t>24.10.2024</a:t>
            </a:fld>
            <a:endParaRPr lang="ru-UA"/>
          </a:p>
        </p:txBody>
      </p:sp>
      <p:sp>
        <p:nvSpPr>
          <p:cNvPr id="3" name="Footer Placeholder 2"/>
          <p:cNvSpPr>
            <a:spLocks noGrp="1"/>
          </p:cNvSpPr>
          <p:nvPr>
            <p:ph type="ftr" sz="quarter" idx="11"/>
          </p:nvPr>
        </p:nvSpPr>
        <p:spPr/>
        <p:txBody>
          <a:bodyPr/>
          <a:lstStyle/>
          <a:p>
            <a:endParaRPr lang="ru-UA"/>
          </a:p>
        </p:txBody>
      </p:sp>
      <p:sp>
        <p:nvSpPr>
          <p:cNvPr id="4" name="Slide Number Placeholder 3"/>
          <p:cNvSpPr>
            <a:spLocks noGrp="1"/>
          </p:cNvSpPr>
          <p:nvPr>
            <p:ph type="sldNum" sz="quarter" idx="12"/>
          </p:nvPr>
        </p:nvSpPr>
        <p:spPr/>
        <p:txBody>
          <a:bodyPr/>
          <a:lstStyle/>
          <a:p>
            <a:fld id="{9258D0D8-55FD-4EDF-91A8-F46363704BEC}" type="slidenum">
              <a:rPr lang="ru-UA" smtClean="0"/>
              <a:t>‹#›</a:t>
            </a:fld>
            <a:endParaRPr lang="ru-UA"/>
          </a:p>
        </p:txBody>
      </p:sp>
    </p:spTree>
    <p:extLst>
      <p:ext uri="{BB962C8B-B14F-4D97-AF65-F5344CB8AC3E}">
        <p14:creationId xmlns:p14="http://schemas.microsoft.com/office/powerpoint/2010/main" val="2717506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uk-UA"/>
              <a:t>Клацніть, щоб редагувати стиль зразка заголовка</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95082D19-827A-44C3-9017-86FF779FD89D}" type="datetimeFigureOut">
              <a:rPr lang="ru-UA" smtClean="0"/>
              <a:t>24.10.2024</a:t>
            </a:fld>
            <a:endParaRPr lang="ru-UA"/>
          </a:p>
        </p:txBody>
      </p:sp>
      <p:sp>
        <p:nvSpPr>
          <p:cNvPr id="6" name="Footer Placeholder 5"/>
          <p:cNvSpPr>
            <a:spLocks noGrp="1"/>
          </p:cNvSpPr>
          <p:nvPr>
            <p:ph type="ftr" sz="quarter" idx="11"/>
          </p:nvPr>
        </p:nvSpPr>
        <p:spPr/>
        <p:txBody>
          <a:bodyPr/>
          <a:lstStyle/>
          <a:p>
            <a:endParaRPr lang="ru-UA"/>
          </a:p>
        </p:txBody>
      </p:sp>
      <p:sp>
        <p:nvSpPr>
          <p:cNvPr id="7" name="Slide Number Placeholder 6"/>
          <p:cNvSpPr>
            <a:spLocks noGrp="1"/>
          </p:cNvSpPr>
          <p:nvPr>
            <p:ph type="sldNum" sz="quarter" idx="12"/>
          </p:nvPr>
        </p:nvSpPr>
        <p:spPr/>
        <p:txBody>
          <a:bodyPr/>
          <a:lstStyle/>
          <a:p>
            <a:fld id="{9258D0D8-55FD-4EDF-91A8-F46363704BEC}" type="slidenum">
              <a:rPr lang="ru-UA" smtClean="0"/>
              <a:t>‹#›</a:t>
            </a:fld>
            <a:endParaRPr lang="ru-UA"/>
          </a:p>
        </p:txBody>
      </p:sp>
    </p:spTree>
    <p:extLst>
      <p:ext uri="{BB962C8B-B14F-4D97-AF65-F5344CB8AC3E}">
        <p14:creationId xmlns:p14="http://schemas.microsoft.com/office/powerpoint/2010/main" val="840193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95082D19-827A-44C3-9017-86FF779FD89D}" type="datetimeFigureOut">
              <a:rPr lang="ru-UA" smtClean="0"/>
              <a:t>24.10.2024</a:t>
            </a:fld>
            <a:endParaRPr lang="ru-UA"/>
          </a:p>
        </p:txBody>
      </p:sp>
      <p:sp>
        <p:nvSpPr>
          <p:cNvPr id="6" name="Footer Placeholder 5"/>
          <p:cNvSpPr>
            <a:spLocks noGrp="1"/>
          </p:cNvSpPr>
          <p:nvPr>
            <p:ph type="ftr" sz="quarter" idx="11"/>
          </p:nvPr>
        </p:nvSpPr>
        <p:spPr/>
        <p:txBody>
          <a:bodyPr/>
          <a:lstStyle/>
          <a:p>
            <a:endParaRPr lang="ru-UA"/>
          </a:p>
        </p:txBody>
      </p:sp>
      <p:sp>
        <p:nvSpPr>
          <p:cNvPr id="7" name="Slide Number Placeholder 6"/>
          <p:cNvSpPr>
            <a:spLocks noGrp="1"/>
          </p:cNvSpPr>
          <p:nvPr>
            <p:ph type="sldNum" sz="quarter" idx="12"/>
          </p:nvPr>
        </p:nvSpPr>
        <p:spPr/>
        <p:txBody>
          <a:bodyPr/>
          <a:lstStyle/>
          <a:p>
            <a:fld id="{9258D0D8-55FD-4EDF-91A8-F46363704BEC}" type="slidenum">
              <a:rPr lang="ru-UA" smtClean="0"/>
              <a:t>‹#›</a:t>
            </a:fld>
            <a:endParaRPr lang="ru-UA"/>
          </a:p>
        </p:txBody>
      </p:sp>
    </p:spTree>
    <p:extLst>
      <p:ext uri="{BB962C8B-B14F-4D97-AF65-F5344CB8AC3E}">
        <p14:creationId xmlns:p14="http://schemas.microsoft.com/office/powerpoint/2010/main" val="3197317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2">
                    <a:lumMod val="50000"/>
                  </a:schemeClr>
                </a:solidFill>
              </a:defRPr>
            </a:lvl1pPr>
          </a:lstStyle>
          <a:p>
            <a:fld id="{95082D19-827A-44C3-9017-86FF779FD89D}" type="datetimeFigureOut">
              <a:rPr lang="ru-UA" smtClean="0"/>
              <a:t>24.10.2024</a:t>
            </a:fld>
            <a:endParaRPr lang="ru-UA"/>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2">
                    <a:lumMod val="50000"/>
                  </a:schemeClr>
                </a:solidFill>
              </a:defRPr>
            </a:lvl1pPr>
          </a:lstStyle>
          <a:p>
            <a:endParaRPr lang="ru-UA"/>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2">
                    <a:lumMod val="50000"/>
                  </a:schemeClr>
                </a:solidFill>
              </a:defRPr>
            </a:lvl1pPr>
          </a:lstStyle>
          <a:p>
            <a:fld id="{9258D0D8-55FD-4EDF-91A8-F46363704BEC}" type="slidenum">
              <a:rPr lang="ru-UA" smtClean="0"/>
              <a:t>‹#›</a:t>
            </a:fld>
            <a:endParaRPr lang="ru-UA"/>
          </a:p>
        </p:txBody>
      </p:sp>
    </p:spTree>
    <p:extLst>
      <p:ext uri="{BB962C8B-B14F-4D97-AF65-F5344CB8AC3E}">
        <p14:creationId xmlns:p14="http://schemas.microsoft.com/office/powerpoint/2010/main" val="54297615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facebook.com/UNICEFUkraine/posts/5184118911652598"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26E247-EE58-408B-8677-90D5C80D3CB4}"/>
              </a:ext>
            </a:extLst>
          </p:cNvPr>
          <p:cNvSpPr>
            <a:spLocks noGrp="1"/>
          </p:cNvSpPr>
          <p:nvPr>
            <p:ph type="ctrTitle"/>
          </p:nvPr>
        </p:nvSpPr>
        <p:spPr>
          <a:xfrm>
            <a:off x="0" y="0"/>
            <a:ext cx="10919791" cy="4903304"/>
          </a:xfrm>
        </p:spPr>
        <p:txBody>
          <a:bodyPr/>
          <a:lstStyle/>
          <a:p>
            <a:r>
              <a:rPr lang="ru-RU" b="1" dirty="0"/>
              <a:t>Правила </a:t>
            </a:r>
            <a:r>
              <a:rPr lang="ru-RU" b="1" dirty="0" err="1"/>
              <a:t>безпеки</a:t>
            </a:r>
            <a:r>
              <a:rPr lang="ru-RU" b="1" dirty="0"/>
              <a:t> </a:t>
            </a:r>
            <a:r>
              <a:rPr lang="ru-RU" b="1" dirty="0" err="1"/>
              <a:t>під</a:t>
            </a:r>
            <a:r>
              <a:rPr lang="ru-RU" b="1" dirty="0"/>
              <a:t> час </a:t>
            </a:r>
            <a:r>
              <a:rPr lang="ru-RU" b="1" dirty="0" err="1"/>
              <a:t>війни</a:t>
            </a:r>
            <a:r>
              <a:rPr lang="ru-RU" b="1" dirty="0"/>
              <a:t>: </a:t>
            </a:r>
            <a:r>
              <a:rPr lang="ru-RU" b="1" dirty="0" err="1"/>
              <a:t>інформація</a:t>
            </a:r>
            <a:r>
              <a:rPr lang="ru-RU" b="1" dirty="0"/>
              <a:t> для </a:t>
            </a:r>
            <a:r>
              <a:rPr lang="ru-RU" b="1" dirty="0" err="1"/>
              <a:t>підлітків</a:t>
            </a:r>
            <a:r>
              <a:rPr lang="ru-RU" b="1" dirty="0"/>
              <a:t/>
            </a:r>
            <a:br>
              <a:rPr lang="ru-RU" b="1" dirty="0"/>
            </a:br>
            <a:endParaRPr lang="ru-UA" dirty="0"/>
          </a:p>
        </p:txBody>
      </p:sp>
    </p:spTree>
    <p:extLst>
      <p:ext uri="{BB962C8B-B14F-4D97-AF65-F5344CB8AC3E}">
        <p14:creationId xmlns:p14="http://schemas.microsoft.com/office/powerpoint/2010/main" val="1572157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a:extLst>
              <a:ext uri="{FF2B5EF4-FFF2-40B4-BE49-F238E27FC236}">
                <a16:creationId xmlns:a16="http://schemas.microsoft.com/office/drawing/2014/main" id="{51B1C384-FFB4-4BBD-B841-FECF45F53631}"/>
              </a:ext>
            </a:extLst>
          </p:cNvPr>
          <p:cNvSpPr>
            <a:spLocks noGrp="1" noChangeAspect="1" noChangeArrowheads="1"/>
          </p:cNvSpPr>
          <p:nvPr>
            <p:ph type="title"/>
          </p:nvPr>
        </p:nvSpPr>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pic>
        <p:nvPicPr>
          <p:cNvPr id="9" name="Рисунок 8">
            <a:extLst>
              <a:ext uri="{FF2B5EF4-FFF2-40B4-BE49-F238E27FC236}">
                <a16:creationId xmlns:a16="http://schemas.microsoft.com/office/drawing/2014/main" id="{7D94189A-3D2D-497B-AC1B-F745DBA2DD11}"/>
              </a:ext>
            </a:extLst>
          </p:cNvPr>
          <p:cNvPicPr>
            <a:picLocks noChangeAspect="1"/>
          </p:cNvPicPr>
          <p:nvPr/>
        </p:nvPicPr>
        <p:blipFill>
          <a:blip r:embed="rId2"/>
          <a:stretch>
            <a:fillRect/>
          </a:stretch>
        </p:blipFill>
        <p:spPr>
          <a:xfrm>
            <a:off x="0" y="0"/>
            <a:ext cx="6361043" cy="6858000"/>
          </a:xfrm>
          <a:prstGeom prst="rect">
            <a:avLst/>
          </a:prstGeom>
        </p:spPr>
      </p:pic>
      <p:pic>
        <p:nvPicPr>
          <p:cNvPr id="12" name="Рисунок 11">
            <a:extLst>
              <a:ext uri="{FF2B5EF4-FFF2-40B4-BE49-F238E27FC236}">
                <a16:creationId xmlns:a16="http://schemas.microsoft.com/office/drawing/2014/main" id="{7CEDAC7A-5B86-4956-90D6-020E06182FA9}"/>
              </a:ext>
            </a:extLst>
          </p:cNvPr>
          <p:cNvPicPr>
            <a:picLocks noChangeAspect="1"/>
          </p:cNvPicPr>
          <p:nvPr/>
        </p:nvPicPr>
        <p:blipFill>
          <a:blip r:embed="rId3"/>
          <a:stretch>
            <a:fillRect/>
          </a:stretch>
        </p:blipFill>
        <p:spPr>
          <a:xfrm>
            <a:off x="6096000" y="0"/>
            <a:ext cx="6096000" cy="6858000"/>
          </a:xfrm>
          <a:prstGeom prst="rect">
            <a:avLst/>
          </a:prstGeom>
        </p:spPr>
      </p:pic>
    </p:spTree>
    <p:extLst>
      <p:ext uri="{BB962C8B-B14F-4D97-AF65-F5344CB8AC3E}">
        <p14:creationId xmlns:p14="http://schemas.microsoft.com/office/powerpoint/2010/main" val="2504157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7DC92C-C90B-4BFB-9ACF-2B3BE2583EF5}"/>
              </a:ext>
            </a:extLst>
          </p:cNvPr>
          <p:cNvSpPr>
            <a:spLocks noGrp="1"/>
          </p:cNvSpPr>
          <p:nvPr>
            <p:ph type="title"/>
          </p:nvPr>
        </p:nvSpPr>
        <p:spPr>
          <a:xfrm>
            <a:off x="0" y="0"/>
            <a:ext cx="12192000" cy="6857999"/>
          </a:xfrm>
        </p:spPr>
        <p:txBody>
          <a:bodyPr/>
          <a:lstStyle/>
          <a:p>
            <a:endParaRPr lang="ru-UA" dirty="0"/>
          </a:p>
        </p:txBody>
      </p:sp>
      <p:pic>
        <p:nvPicPr>
          <p:cNvPr id="3" name="Рисунок 2">
            <a:extLst>
              <a:ext uri="{FF2B5EF4-FFF2-40B4-BE49-F238E27FC236}">
                <a16:creationId xmlns:a16="http://schemas.microsoft.com/office/drawing/2014/main" id="{C5B5724E-9B85-4B68-ABF9-4363F14E4302}"/>
              </a:ext>
            </a:extLst>
          </p:cNvPr>
          <p:cNvPicPr>
            <a:picLocks noChangeAspect="1"/>
          </p:cNvPicPr>
          <p:nvPr/>
        </p:nvPicPr>
        <p:blipFill>
          <a:blip r:embed="rId2"/>
          <a:stretch>
            <a:fillRect/>
          </a:stretch>
        </p:blipFill>
        <p:spPr>
          <a:xfrm>
            <a:off x="0" y="0"/>
            <a:ext cx="6667500" cy="6857998"/>
          </a:xfrm>
          <a:prstGeom prst="rect">
            <a:avLst/>
          </a:prstGeom>
        </p:spPr>
      </p:pic>
      <p:pic>
        <p:nvPicPr>
          <p:cNvPr id="6" name="Рисунок 5">
            <a:extLst>
              <a:ext uri="{FF2B5EF4-FFF2-40B4-BE49-F238E27FC236}">
                <a16:creationId xmlns:a16="http://schemas.microsoft.com/office/drawing/2014/main" id="{59B03227-544D-4929-8A2B-E38FBE34AEDB}"/>
              </a:ext>
            </a:extLst>
          </p:cNvPr>
          <p:cNvPicPr>
            <a:picLocks noChangeAspect="1"/>
          </p:cNvPicPr>
          <p:nvPr/>
        </p:nvPicPr>
        <p:blipFill>
          <a:blip r:embed="rId3"/>
          <a:stretch>
            <a:fillRect/>
          </a:stretch>
        </p:blipFill>
        <p:spPr>
          <a:xfrm>
            <a:off x="5128591" y="0"/>
            <a:ext cx="7063409" cy="6858000"/>
          </a:xfrm>
          <a:prstGeom prst="rect">
            <a:avLst/>
          </a:prstGeom>
        </p:spPr>
      </p:pic>
    </p:spTree>
    <p:extLst>
      <p:ext uri="{BB962C8B-B14F-4D97-AF65-F5344CB8AC3E}">
        <p14:creationId xmlns:p14="http://schemas.microsoft.com/office/powerpoint/2010/main" val="1845820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7DC92C-C90B-4BFB-9ACF-2B3BE2583EF5}"/>
              </a:ext>
            </a:extLst>
          </p:cNvPr>
          <p:cNvSpPr>
            <a:spLocks noGrp="1"/>
          </p:cNvSpPr>
          <p:nvPr>
            <p:ph type="title"/>
          </p:nvPr>
        </p:nvSpPr>
        <p:spPr>
          <a:xfrm>
            <a:off x="92765" y="0"/>
            <a:ext cx="12192000" cy="6857999"/>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oftRound"/>
          </a:sp3d>
        </p:spPr>
        <p:txBody>
          <a:bodyPr>
            <a:normAutofit/>
          </a:bodyPr>
          <a:lstStyle/>
          <a:p>
            <a:pPr algn="ctr"/>
            <a:r>
              <a:rPr lang="uk-UA" sz="7200" dirty="0"/>
              <a:t>Дякую за увагу!</a:t>
            </a:r>
            <a:endParaRPr lang="ru-UA" sz="7200" dirty="0"/>
          </a:p>
        </p:txBody>
      </p:sp>
    </p:spTree>
    <p:extLst>
      <p:ext uri="{BB962C8B-B14F-4D97-AF65-F5344CB8AC3E}">
        <p14:creationId xmlns:p14="http://schemas.microsoft.com/office/powerpoint/2010/main" val="2820576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7DC92C-C90B-4BFB-9ACF-2B3BE2583EF5}"/>
              </a:ext>
            </a:extLst>
          </p:cNvPr>
          <p:cNvSpPr>
            <a:spLocks noGrp="1"/>
          </p:cNvSpPr>
          <p:nvPr>
            <p:ph type="title"/>
          </p:nvPr>
        </p:nvSpPr>
        <p:spPr>
          <a:xfrm>
            <a:off x="0" y="0"/>
            <a:ext cx="12192000" cy="6857999"/>
          </a:xfrm>
        </p:spPr>
        <p:txBody>
          <a:bodyPr/>
          <a:lstStyle/>
          <a:p>
            <a:r>
              <a:rPr lang="ru-RU" dirty="0" err="1"/>
              <a:t>Під</a:t>
            </a:r>
            <a:r>
              <a:rPr lang="ru-RU" dirty="0"/>
              <a:t> час </a:t>
            </a:r>
            <a:r>
              <a:rPr lang="ru-RU" dirty="0" err="1"/>
              <a:t>війни</a:t>
            </a:r>
            <a:r>
              <a:rPr lang="ru-RU" dirty="0"/>
              <a:t> </a:t>
            </a:r>
            <a:r>
              <a:rPr lang="ru-RU" dirty="0" err="1"/>
              <a:t>дуже</a:t>
            </a:r>
            <a:r>
              <a:rPr lang="ru-RU" dirty="0"/>
              <a:t> </a:t>
            </a:r>
            <a:br>
              <a:rPr lang="ru-RU" dirty="0"/>
            </a:br>
            <a:r>
              <a:rPr lang="ru-RU" dirty="0" err="1"/>
              <a:t>важливо</a:t>
            </a:r>
            <a:r>
              <a:rPr lang="ru-RU" dirty="0"/>
              <a:t> не </a:t>
            </a:r>
            <a:r>
              <a:rPr lang="ru-RU" dirty="0" err="1"/>
              <a:t>нехтувати</a:t>
            </a:r>
            <a:r>
              <a:rPr lang="ru-RU" dirty="0"/>
              <a:t> </a:t>
            </a:r>
            <a:br>
              <a:rPr lang="ru-RU" dirty="0"/>
            </a:br>
            <a:r>
              <a:rPr lang="ru-RU" dirty="0" err="1"/>
              <a:t>своєю</a:t>
            </a:r>
            <a:r>
              <a:rPr lang="ru-RU" dirty="0"/>
              <a:t> </a:t>
            </a:r>
            <a:r>
              <a:rPr lang="ru-RU" dirty="0" err="1"/>
              <a:t>безпекою</a:t>
            </a:r>
            <a:r>
              <a:rPr lang="ru-RU" dirty="0"/>
              <a:t> </a:t>
            </a:r>
            <a:br>
              <a:rPr lang="ru-RU" dirty="0"/>
            </a:br>
            <a:r>
              <a:rPr lang="ru-RU" dirty="0"/>
              <a:t>та бути </a:t>
            </a:r>
            <a:r>
              <a:rPr lang="ru-RU" dirty="0" err="1"/>
              <a:t>свідомими</a:t>
            </a:r>
            <a:r>
              <a:rPr lang="ru-RU" dirty="0"/>
              <a:t>.</a:t>
            </a:r>
            <a:br>
              <a:rPr lang="ru-RU" dirty="0"/>
            </a:br>
            <a:r>
              <a:rPr lang="ru-RU" dirty="0"/>
              <a:t>Тому </a:t>
            </a:r>
            <a:r>
              <a:rPr lang="ru-RU" dirty="0">
                <a:hlinkClick r:id="rId2"/>
              </a:rPr>
              <a:t>ЮНІСЕФ</a:t>
            </a:r>
            <a:r>
              <a:rPr lang="ru-RU" dirty="0"/>
              <a:t> та МВС </a:t>
            </a:r>
            <a:r>
              <a:rPr lang="ru-RU" dirty="0" err="1"/>
              <a:t>України</a:t>
            </a:r>
            <a:r>
              <a:rPr lang="ru-RU" dirty="0"/>
              <a:t> </a:t>
            </a:r>
            <a:r>
              <a:rPr lang="ru-RU" dirty="0" err="1"/>
              <a:t>зібрали</a:t>
            </a:r>
            <a:r>
              <a:rPr lang="ru-RU" dirty="0"/>
              <a:t> </a:t>
            </a:r>
            <a:r>
              <a:rPr lang="ru-RU" dirty="0" err="1"/>
              <a:t>наступні</a:t>
            </a:r>
            <a:r>
              <a:rPr lang="ru-RU" dirty="0"/>
              <a:t> </a:t>
            </a:r>
            <a:r>
              <a:rPr lang="ru-RU" dirty="0" err="1"/>
              <a:t>рекомендації</a:t>
            </a:r>
            <a:r>
              <a:rPr lang="ru-RU" dirty="0"/>
              <a:t> та правила </a:t>
            </a:r>
            <a:r>
              <a:rPr lang="ru-RU" dirty="0" err="1"/>
              <a:t>безпеки</a:t>
            </a:r>
            <a:r>
              <a:rPr lang="ru-RU" dirty="0"/>
              <a:t>:</a:t>
            </a:r>
            <a:br>
              <a:rPr lang="ru-RU" dirty="0"/>
            </a:br>
            <a:endParaRPr lang="ru-UA" dirty="0"/>
          </a:p>
        </p:txBody>
      </p:sp>
      <p:pic>
        <p:nvPicPr>
          <p:cNvPr id="4" name="Picture 4" descr="Як підтримати та заспокоїти дитину під час війни | Освітній омбудсмен  України">
            <a:extLst>
              <a:ext uri="{FF2B5EF4-FFF2-40B4-BE49-F238E27FC236}">
                <a16:creationId xmlns:a16="http://schemas.microsoft.com/office/drawing/2014/main" id="{124A45B7-3944-4DAD-8EBB-33560A382F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3895" y="212035"/>
            <a:ext cx="4664766" cy="3072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690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7DC92C-C90B-4BFB-9ACF-2B3BE2583EF5}"/>
              </a:ext>
            </a:extLst>
          </p:cNvPr>
          <p:cNvSpPr>
            <a:spLocks noGrp="1"/>
          </p:cNvSpPr>
          <p:nvPr>
            <p:ph type="title"/>
          </p:nvPr>
        </p:nvSpPr>
        <p:spPr>
          <a:xfrm>
            <a:off x="0" y="0"/>
            <a:ext cx="12192000" cy="6857999"/>
          </a:xfrm>
        </p:spPr>
        <p:txBody>
          <a:bodyPr/>
          <a:lstStyle/>
          <a:p>
            <a:r>
              <a:rPr lang="ru-RU" dirty="0"/>
              <a:t>• не </a:t>
            </a:r>
            <a:r>
              <a:rPr lang="ru-RU" dirty="0" err="1"/>
              <a:t>віддавай</a:t>
            </a:r>
            <a:r>
              <a:rPr lang="ru-RU" dirty="0"/>
              <a:t> </a:t>
            </a:r>
            <a:r>
              <a:rPr lang="ru-RU" dirty="0" err="1"/>
              <a:t>свої</a:t>
            </a:r>
            <a:r>
              <a:rPr lang="ru-RU" dirty="0"/>
              <a:t> </a:t>
            </a:r>
            <a:r>
              <a:rPr lang="ru-RU" dirty="0" err="1"/>
              <a:t>документи</a:t>
            </a:r>
            <a:r>
              <a:rPr lang="ru-RU" dirty="0"/>
              <a:t> </a:t>
            </a:r>
            <a:r>
              <a:rPr lang="ru-RU" dirty="0" err="1"/>
              <a:t>незнайомим</a:t>
            </a:r>
            <a:r>
              <a:rPr lang="ru-RU" dirty="0"/>
              <a:t> людям за </a:t>
            </a:r>
            <a:r>
              <a:rPr lang="ru-RU" dirty="0" err="1"/>
              <a:t>жодних</a:t>
            </a:r>
            <a:r>
              <a:rPr lang="ru-RU" dirty="0"/>
              <a:t> </a:t>
            </a:r>
            <a:r>
              <a:rPr lang="ru-RU" dirty="0" err="1"/>
              <a:t>обставин</a:t>
            </a:r>
            <a:r>
              <a:rPr lang="ru-RU" dirty="0"/>
              <a:t>;</a:t>
            </a:r>
            <a:br>
              <a:rPr lang="ru-RU" dirty="0"/>
            </a:br>
            <a:r>
              <a:rPr lang="ru-RU" dirty="0"/>
              <a:t/>
            </a:r>
            <a:br>
              <a:rPr lang="ru-RU" dirty="0"/>
            </a:br>
            <a:r>
              <a:rPr lang="ru-RU" dirty="0"/>
              <a:t/>
            </a:r>
            <a:br>
              <a:rPr lang="ru-RU" dirty="0"/>
            </a:br>
            <a:r>
              <a:rPr lang="ru-RU" dirty="0"/>
              <a:t/>
            </a:r>
            <a:br>
              <a:rPr lang="ru-RU" dirty="0"/>
            </a:br>
            <a:r>
              <a:rPr lang="ru-RU" dirty="0"/>
              <a:t/>
            </a:r>
            <a:br>
              <a:rPr lang="ru-RU" dirty="0"/>
            </a:br>
            <a:endParaRPr lang="ru-UA" dirty="0"/>
          </a:p>
        </p:txBody>
      </p:sp>
      <p:pic>
        <p:nvPicPr>
          <p:cNvPr id="3" name="Рисунок 2">
            <a:extLst>
              <a:ext uri="{FF2B5EF4-FFF2-40B4-BE49-F238E27FC236}">
                <a16:creationId xmlns:a16="http://schemas.microsoft.com/office/drawing/2014/main" id="{D5F0FAE1-2D38-42BD-91A5-1F439DE9723C}"/>
              </a:ext>
            </a:extLst>
          </p:cNvPr>
          <p:cNvPicPr>
            <a:picLocks noChangeAspect="1"/>
          </p:cNvPicPr>
          <p:nvPr/>
        </p:nvPicPr>
        <p:blipFill>
          <a:blip r:embed="rId2"/>
          <a:stretch>
            <a:fillRect/>
          </a:stretch>
        </p:blipFill>
        <p:spPr>
          <a:xfrm>
            <a:off x="3366053" y="1953039"/>
            <a:ext cx="8338930" cy="4690648"/>
          </a:xfrm>
          <a:prstGeom prst="rect">
            <a:avLst/>
          </a:prstGeom>
        </p:spPr>
      </p:pic>
    </p:spTree>
    <p:extLst>
      <p:ext uri="{BB962C8B-B14F-4D97-AF65-F5344CB8AC3E}">
        <p14:creationId xmlns:p14="http://schemas.microsoft.com/office/powerpoint/2010/main" val="26432929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7DC92C-C90B-4BFB-9ACF-2B3BE2583EF5}"/>
              </a:ext>
            </a:extLst>
          </p:cNvPr>
          <p:cNvSpPr>
            <a:spLocks noGrp="1"/>
          </p:cNvSpPr>
          <p:nvPr>
            <p:ph type="title"/>
          </p:nvPr>
        </p:nvSpPr>
        <p:spPr>
          <a:xfrm>
            <a:off x="0" y="0"/>
            <a:ext cx="12192000" cy="6857999"/>
          </a:xfrm>
        </p:spPr>
        <p:txBody>
          <a:bodyPr/>
          <a:lstStyle/>
          <a:p>
            <a:r>
              <a:rPr lang="ru-RU" dirty="0"/>
              <a:t>• </a:t>
            </a:r>
            <a:r>
              <a:rPr lang="ru-RU" dirty="0" err="1"/>
              <a:t>довіряй</a:t>
            </a:r>
            <a:r>
              <a:rPr lang="ru-RU" dirty="0"/>
              <a:t> </a:t>
            </a:r>
            <a:r>
              <a:rPr lang="ru-RU" dirty="0" err="1"/>
              <a:t>тільки</a:t>
            </a:r>
            <a:r>
              <a:rPr lang="ru-RU" dirty="0"/>
              <a:t> </a:t>
            </a:r>
            <a:r>
              <a:rPr lang="ru-RU" dirty="0" err="1"/>
              <a:t>близьким</a:t>
            </a:r>
            <a:r>
              <a:rPr lang="ru-RU" dirty="0"/>
              <a:t> </a:t>
            </a:r>
            <a:r>
              <a:rPr lang="ru-RU" dirty="0" err="1"/>
              <a:t>знайомим</a:t>
            </a:r>
            <a:r>
              <a:rPr lang="ru-RU" dirty="0"/>
              <a:t> (батькам, родичам, </a:t>
            </a:r>
            <a:r>
              <a:rPr lang="ru-RU" dirty="0" err="1"/>
              <a:t>друзям</a:t>
            </a:r>
            <a:r>
              <a:rPr lang="ru-RU" dirty="0"/>
              <a:t>, </a:t>
            </a:r>
            <a:r>
              <a:rPr lang="ru-RU" dirty="0" err="1"/>
              <a:t>сусідам</a:t>
            </a:r>
            <a:r>
              <a:rPr lang="ru-RU" dirty="0"/>
              <a:t>, </a:t>
            </a:r>
            <a:r>
              <a:rPr lang="ru-RU" dirty="0" err="1"/>
              <a:t>вчителям</a:t>
            </a:r>
            <a:r>
              <a:rPr lang="ru-RU" dirty="0"/>
              <a:t>);</a:t>
            </a:r>
            <a:br>
              <a:rPr lang="ru-RU" dirty="0"/>
            </a:br>
            <a:r>
              <a:rPr lang="ru-RU" dirty="0"/>
              <a:t/>
            </a:r>
            <a:br>
              <a:rPr lang="ru-RU" dirty="0"/>
            </a:br>
            <a:r>
              <a:rPr lang="ru-RU" dirty="0"/>
              <a:t/>
            </a:r>
            <a:br>
              <a:rPr lang="ru-RU" dirty="0"/>
            </a:br>
            <a:r>
              <a:rPr lang="ru-RU" dirty="0"/>
              <a:t/>
            </a:r>
            <a:br>
              <a:rPr lang="ru-RU" dirty="0"/>
            </a:br>
            <a:r>
              <a:rPr lang="ru-RU" dirty="0"/>
              <a:t/>
            </a:r>
            <a:br>
              <a:rPr lang="ru-RU" dirty="0"/>
            </a:br>
            <a:r>
              <a:rPr lang="ru-RU" dirty="0"/>
              <a:t/>
            </a:r>
            <a:br>
              <a:rPr lang="ru-RU" dirty="0"/>
            </a:br>
            <a:endParaRPr lang="ru-UA" dirty="0"/>
          </a:p>
        </p:txBody>
      </p:sp>
      <p:pic>
        <p:nvPicPr>
          <p:cNvPr id="3" name="Рисунок 2">
            <a:extLst>
              <a:ext uri="{FF2B5EF4-FFF2-40B4-BE49-F238E27FC236}">
                <a16:creationId xmlns:a16="http://schemas.microsoft.com/office/drawing/2014/main" id="{880197D9-00DD-4C3C-8E0A-A41DC072E3D6}"/>
              </a:ext>
            </a:extLst>
          </p:cNvPr>
          <p:cNvPicPr>
            <a:picLocks noChangeAspect="1"/>
          </p:cNvPicPr>
          <p:nvPr/>
        </p:nvPicPr>
        <p:blipFill>
          <a:blip r:embed="rId2"/>
          <a:stretch>
            <a:fillRect/>
          </a:stretch>
        </p:blipFill>
        <p:spPr>
          <a:xfrm>
            <a:off x="3445564" y="1634417"/>
            <a:ext cx="8189843" cy="3857416"/>
          </a:xfrm>
          <a:prstGeom prst="rect">
            <a:avLst/>
          </a:prstGeom>
        </p:spPr>
      </p:pic>
    </p:spTree>
    <p:extLst>
      <p:ext uri="{BB962C8B-B14F-4D97-AF65-F5344CB8AC3E}">
        <p14:creationId xmlns:p14="http://schemas.microsoft.com/office/powerpoint/2010/main" val="1411908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7DC92C-C90B-4BFB-9ACF-2B3BE2583EF5}"/>
              </a:ext>
            </a:extLst>
          </p:cNvPr>
          <p:cNvSpPr>
            <a:spLocks noGrp="1"/>
          </p:cNvSpPr>
          <p:nvPr>
            <p:ph type="title"/>
          </p:nvPr>
        </p:nvSpPr>
        <p:spPr>
          <a:xfrm>
            <a:off x="0" y="0"/>
            <a:ext cx="11688417" cy="6857999"/>
          </a:xfrm>
        </p:spPr>
        <p:txBody>
          <a:bodyPr>
            <a:normAutofit fontScale="90000"/>
          </a:bodyPr>
          <a:lstStyle/>
          <a:p>
            <a:r>
              <a:rPr lang="ru-RU" dirty="0"/>
              <a:t/>
            </a:r>
            <a:br>
              <a:rPr lang="ru-RU" dirty="0"/>
            </a:br>
            <a:r>
              <a:rPr lang="ru-RU" dirty="0"/>
              <a:t/>
            </a:r>
            <a:br>
              <a:rPr lang="ru-RU" dirty="0"/>
            </a:br>
            <a:r>
              <a:rPr lang="ru-RU" dirty="0"/>
              <a:t>• </a:t>
            </a:r>
            <a:r>
              <a:rPr lang="ru-RU" dirty="0" err="1"/>
              <a:t>завжди</a:t>
            </a:r>
            <a:r>
              <a:rPr lang="ru-RU" dirty="0"/>
              <a:t> шукай </a:t>
            </a:r>
            <a:r>
              <a:rPr lang="ru-RU" dirty="0" err="1"/>
              <a:t>компанію</a:t>
            </a:r>
            <a:r>
              <a:rPr lang="ru-RU" dirty="0"/>
              <a:t>, не </a:t>
            </a:r>
            <a:r>
              <a:rPr lang="ru-RU" dirty="0" err="1"/>
              <a:t>переміщуйся</a:t>
            </a:r>
            <a:r>
              <a:rPr lang="ru-RU" dirty="0"/>
              <a:t> </a:t>
            </a:r>
            <a:r>
              <a:rPr lang="ru-RU" dirty="0" err="1"/>
              <a:t>наодинці</a:t>
            </a:r>
            <a:r>
              <a:rPr lang="ru-RU" dirty="0"/>
              <a:t>, а </a:t>
            </a:r>
            <a:r>
              <a:rPr lang="ru-RU" dirty="0" err="1"/>
              <a:t>найкраще</a:t>
            </a:r>
            <a:r>
              <a:rPr lang="ru-RU" dirty="0"/>
              <a:t> – </a:t>
            </a:r>
            <a:r>
              <a:rPr lang="ru-RU" dirty="0" err="1"/>
              <a:t>завжди</a:t>
            </a:r>
            <a:r>
              <a:rPr lang="ru-RU" dirty="0"/>
              <a:t> </a:t>
            </a:r>
            <a:r>
              <a:rPr lang="ru-RU" dirty="0" err="1"/>
              <a:t>перебувай</a:t>
            </a:r>
            <a:r>
              <a:rPr lang="ru-RU" dirty="0"/>
              <a:t> у </a:t>
            </a:r>
            <a:r>
              <a:rPr lang="ru-RU" dirty="0" err="1"/>
              <a:t>супроводі</a:t>
            </a:r>
            <a:r>
              <a:rPr lang="ru-RU" dirty="0"/>
              <a:t> </a:t>
            </a:r>
            <a:r>
              <a:rPr lang="ru-RU" dirty="0" err="1"/>
              <a:t>знайомих</a:t>
            </a:r>
            <a:r>
              <a:rPr lang="ru-RU" dirty="0"/>
              <a:t> </a:t>
            </a:r>
            <a:r>
              <a:rPr lang="ru-RU" dirty="0" err="1"/>
              <a:t>дорослих</a:t>
            </a:r>
            <a:r>
              <a:rPr lang="ru-RU" dirty="0"/>
              <a:t>;</a:t>
            </a:r>
            <a:br>
              <a:rPr lang="ru-RU" dirty="0"/>
            </a:br>
            <a:r>
              <a:rPr lang="ru-RU" dirty="0"/>
              <a:t/>
            </a:r>
            <a:br>
              <a:rPr lang="ru-RU" dirty="0"/>
            </a:br>
            <a:r>
              <a:rPr lang="ru-RU" dirty="0"/>
              <a:t/>
            </a:r>
            <a:br>
              <a:rPr lang="ru-RU" dirty="0"/>
            </a:br>
            <a:r>
              <a:rPr lang="ru-RU" dirty="0"/>
              <a:t/>
            </a:r>
            <a:br>
              <a:rPr lang="ru-RU" dirty="0"/>
            </a:br>
            <a:r>
              <a:rPr lang="ru-RU" dirty="0"/>
              <a:t/>
            </a:r>
            <a:br>
              <a:rPr lang="ru-RU" dirty="0"/>
            </a:br>
            <a:r>
              <a:rPr lang="ru-RU" dirty="0"/>
              <a:t/>
            </a:r>
            <a:br>
              <a:rPr lang="ru-RU" dirty="0"/>
            </a:br>
            <a:r>
              <a:rPr lang="ru-RU" dirty="0"/>
              <a:t/>
            </a:r>
            <a:br>
              <a:rPr lang="ru-RU" dirty="0"/>
            </a:br>
            <a:r>
              <a:rPr lang="ru-RU" dirty="0"/>
              <a:t/>
            </a:r>
            <a:br>
              <a:rPr lang="ru-RU" dirty="0"/>
            </a:br>
            <a:endParaRPr lang="ru-UA" dirty="0"/>
          </a:p>
        </p:txBody>
      </p:sp>
      <p:pic>
        <p:nvPicPr>
          <p:cNvPr id="3" name="Рисунок 2">
            <a:extLst>
              <a:ext uri="{FF2B5EF4-FFF2-40B4-BE49-F238E27FC236}">
                <a16:creationId xmlns:a16="http://schemas.microsoft.com/office/drawing/2014/main" id="{00984533-63E9-499A-BCC4-2751ADE7A6FA}"/>
              </a:ext>
            </a:extLst>
          </p:cNvPr>
          <p:cNvPicPr>
            <a:picLocks noChangeAspect="1"/>
          </p:cNvPicPr>
          <p:nvPr/>
        </p:nvPicPr>
        <p:blipFill>
          <a:blip r:embed="rId2"/>
          <a:stretch>
            <a:fillRect/>
          </a:stretch>
        </p:blipFill>
        <p:spPr>
          <a:xfrm>
            <a:off x="3061253" y="2097156"/>
            <a:ext cx="8362121" cy="4181061"/>
          </a:xfrm>
          <a:prstGeom prst="rect">
            <a:avLst/>
          </a:prstGeom>
        </p:spPr>
      </p:pic>
    </p:spTree>
    <p:extLst>
      <p:ext uri="{BB962C8B-B14F-4D97-AF65-F5344CB8AC3E}">
        <p14:creationId xmlns:p14="http://schemas.microsoft.com/office/powerpoint/2010/main" val="3441016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7DC92C-C90B-4BFB-9ACF-2B3BE2583EF5}"/>
              </a:ext>
            </a:extLst>
          </p:cNvPr>
          <p:cNvSpPr>
            <a:spLocks noGrp="1"/>
          </p:cNvSpPr>
          <p:nvPr>
            <p:ph type="title"/>
          </p:nvPr>
        </p:nvSpPr>
        <p:spPr>
          <a:xfrm>
            <a:off x="0" y="0"/>
            <a:ext cx="12192000" cy="6857999"/>
          </a:xfrm>
        </p:spPr>
        <p:txBody>
          <a:bodyPr/>
          <a:lstStyle/>
          <a:p>
            <a:r>
              <a:rPr lang="ru-RU" dirty="0"/>
              <a:t>• не </a:t>
            </a:r>
            <a:r>
              <a:rPr lang="ru-RU" dirty="0" err="1"/>
              <a:t>погоджуйся</a:t>
            </a:r>
            <a:r>
              <a:rPr lang="ru-RU" dirty="0"/>
              <a:t> на </a:t>
            </a:r>
            <a:r>
              <a:rPr lang="ru-RU" dirty="0" err="1"/>
              <a:t>пропозиції</a:t>
            </a:r>
            <a:r>
              <a:rPr lang="ru-RU" dirty="0"/>
              <a:t> </a:t>
            </a:r>
            <a:r>
              <a:rPr lang="ru-RU" dirty="0" err="1"/>
              <a:t>незнайомих</a:t>
            </a:r>
            <a:r>
              <a:rPr lang="ru-RU" dirty="0"/>
              <a:t> людей;</a:t>
            </a:r>
            <a:br>
              <a:rPr lang="ru-RU" dirty="0"/>
            </a:br>
            <a:r>
              <a:rPr lang="ru-RU" dirty="0"/>
              <a:t/>
            </a:r>
            <a:br>
              <a:rPr lang="ru-RU" dirty="0"/>
            </a:br>
            <a:r>
              <a:rPr lang="ru-RU" dirty="0"/>
              <a:t/>
            </a:r>
            <a:br>
              <a:rPr lang="ru-RU" dirty="0"/>
            </a:br>
            <a:r>
              <a:rPr lang="ru-RU" dirty="0"/>
              <a:t/>
            </a:r>
            <a:br>
              <a:rPr lang="ru-RU" dirty="0"/>
            </a:br>
            <a:r>
              <a:rPr lang="ru-RU" dirty="0"/>
              <a:t/>
            </a:r>
            <a:br>
              <a:rPr lang="ru-RU" dirty="0"/>
            </a:br>
            <a:r>
              <a:rPr lang="ru-RU" dirty="0"/>
              <a:t/>
            </a:r>
            <a:br>
              <a:rPr lang="ru-RU" dirty="0"/>
            </a:br>
            <a:endParaRPr lang="ru-UA" dirty="0"/>
          </a:p>
        </p:txBody>
      </p:sp>
      <p:pic>
        <p:nvPicPr>
          <p:cNvPr id="3" name="Рисунок 2">
            <a:extLst>
              <a:ext uri="{FF2B5EF4-FFF2-40B4-BE49-F238E27FC236}">
                <a16:creationId xmlns:a16="http://schemas.microsoft.com/office/drawing/2014/main" id="{57581D22-D40D-4E0A-BBD5-945E811D07B6}"/>
              </a:ext>
            </a:extLst>
          </p:cNvPr>
          <p:cNvPicPr>
            <a:picLocks noChangeAspect="1"/>
          </p:cNvPicPr>
          <p:nvPr/>
        </p:nvPicPr>
        <p:blipFill>
          <a:blip r:embed="rId2"/>
          <a:stretch>
            <a:fillRect/>
          </a:stretch>
        </p:blipFill>
        <p:spPr>
          <a:xfrm>
            <a:off x="6733554" y="1430821"/>
            <a:ext cx="4714875" cy="3333750"/>
          </a:xfrm>
          <a:prstGeom prst="rect">
            <a:avLst/>
          </a:prstGeom>
        </p:spPr>
      </p:pic>
      <p:pic>
        <p:nvPicPr>
          <p:cNvPr id="4" name="Рисунок 3">
            <a:extLst>
              <a:ext uri="{FF2B5EF4-FFF2-40B4-BE49-F238E27FC236}">
                <a16:creationId xmlns:a16="http://schemas.microsoft.com/office/drawing/2014/main" id="{666B5286-7EF3-4510-9574-C63217FE1EEA}"/>
              </a:ext>
            </a:extLst>
          </p:cNvPr>
          <p:cNvPicPr>
            <a:picLocks noChangeAspect="1"/>
          </p:cNvPicPr>
          <p:nvPr/>
        </p:nvPicPr>
        <p:blipFill>
          <a:blip r:embed="rId3"/>
          <a:stretch>
            <a:fillRect/>
          </a:stretch>
        </p:blipFill>
        <p:spPr>
          <a:xfrm>
            <a:off x="477079" y="2041042"/>
            <a:ext cx="6096000" cy="4048125"/>
          </a:xfrm>
          <a:prstGeom prst="rect">
            <a:avLst/>
          </a:prstGeom>
        </p:spPr>
      </p:pic>
    </p:spTree>
    <p:extLst>
      <p:ext uri="{BB962C8B-B14F-4D97-AF65-F5344CB8AC3E}">
        <p14:creationId xmlns:p14="http://schemas.microsoft.com/office/powerpoint/2010/main" val="20571631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7DC92C-C90B-4BFB-9ACF-2B3BE2583EF5}"/>
              </a:ext>
            </a:extLst>
          </p:cNvPr>
          <p:cNvSpPr>
            <a:spLocks noGrp="1"/>
          </p:cNvSpPr>
          <p:nvPr>
            <p:ph type="title"/>
          </p:nvPr>
        </p:nvSpPr>
        <p:spPr>
          <a:xfrm>
            <a:off x="0" y="0"/>
            <a:ext cx="12192000" cy="6857999"/>
          </a:xfrm>
        </p:spPr>
        <p:txBody>
          <a:bodyPr/>
          <a:lstStyle/>
          <a:p>
            <a:r>
              <a:rPr lang="ru-RU" dirty="0"/>
              <a:t/>
            </a:r>
            <a:br>
              <a:rPr lang="ru-RU" dirty="0"/>
            </a:br>
            <a:r>
              <a:rPr lang="ru-RU" dirty="0"/>
              <a:t/>
            </a:r>
            <a:br>
              <a:rPr lang="ru-RU" dirty="0"/>
            </a:br>
            <a:r>
              <a:rPr lang="ru-RU" dirty="0"/>
              <a:t>• не </a:t>
            </a:r>
            <a:r>
              <a:rPr lang="ru-RU" dirty="0" err="1"/>
              <a:t>ігноруй</a:t>
            </a:r>
            <a:r>
              <a:rPr lang="ru-RU" dirty="0"/>
              <a:t> звуки сирен, </a:t>
            </a:r>
            <a:r>
              <a:rPr lang="ru-RU" dirty="0" err="1"/>
              <a:t>сигналів</a:t>
            </a:r>
            <a:r>
              <a:rPr lang="ru-RU" dirty="0"/>
              <a:t> про </a:t>
            </a:r>
            <a:r>
              <a:rPr lang="ru-RU" dirty="0" err="1"/>
              <a:t>повітряну</a:t>
            </a:r>
            <a:r>
              <a:rPr lang="ru-RU" dirty="0"/>
              <a:t> </a:t>
            </a:r>
            <a:r>
              <a:rPr lang="ru-RU" dirty="0" err="1"/>
              <a:t>чи</a:t>
            </a:r>
            <a:r>
              <a:rPr lang="ru-RU" dirty="0"/>
              <a:t> </a:t>
            </a:r>
            <a:r>
              <a:rPr lang="ru-RU" dirty="0" err="1"/>
              <a:t>іншу</a:t>
            </a:r>
            <a:r>
              <a:rPr lang="ru-RU" dirty="0"/>
              <a:t> </a:t>
            </a:r>
            <a:r>
              <a:rPr lang="ru-RU" dirty="0" err="1"/>
              <a:t>тривогу</a:t>
            </a:r>
            <a:r>
              <a:rPr lang="ru-RU" dirty="0"/>
              <a:t>;</a:t>
            </a:r>
            <a:endParaRPr lang="ru-UA" dirty="0"/>
          </a:p>
        </p:txBody>
      </p:sp>
      <p:pic>
        <p:nvPicPr>
          <p:cNvPr id="3" name="Рисунок 2">
            <a:extLst>
              <a:ext uri="{FF2B5EF4-FFF2-40B4-BE49-F238E27FC236}">
                <a16:creationId xmlns:a16="http://schemas.microsoft.com/office/drawing/2014/main" id="{D020F2FE-C81E-4B13-AE66-AF399F89FA7F}"/>
              </a:ext>
            </a:extLst>
          </p:cNvPr>
          <p:cNvPicPr>
            <a:picLocks noChangeAspect="1"/>
          </p:cNvPicPr>
          <p:nvPr/>
        </p:nvPicPr>
        <p:blipFill>
          <a:blip r:embed="rId2"/>
          <a:stretch>
            <a:fillRect/>
          </a:stretch>
        </p:blipFill>
        <p:spPr>
          <a:xfrm>
            <a:off x="3230425" y="107079"/>
            <a:ext cx="5731150" cy="3209444"/>
          </a:xfrm>
          <a:prstGeom prst="rect">
            <a:avLst/>
          </a:prstGeom>
        </p:spPr>
      </p:pic>
    </p:spTree>
    <p:extLst>
      <p:ext uri="{BB962C8B-B14F-4D97-AF65-F5344CB8AC3E}">
        <p14:creationId xmlns:p14="http://schemas.microsoft.com/office/powerpoint/2010/main" val="1965320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7DC92C-C90B-4BFB-9ACF-2B3BE2583EF5}"/>
              </a:ext>
            </a:extLst>
          </p:cNvPr>
          <p:cNvSpPr>
            <a:spLocks noGrp="1"/>
          </p:cNvSpPr>
          <p:nvPr>
            <p:ph type="title"/>
          </p:nvPr>
        </p:nvSpPr>
        <p:spPr>
          <a:xfrm>
            <a:off x="0" y="0"/>
            <a:ext cx="12192000" cy="6857999"/>
          </a:xfrm>
        </p:spPr>
        <p:txBody>
          <a:bodyPr/>
          <a:lstStyle/>
          <a:p>
            <a:r>
              <a:rPr lang="ru-RU" dirty="0" err="1"/>
              <a:t>Намагайся</a:t>
            </a:r>
            <a:r>
              <a:rPr lang="ru-RU" dirty="0"/>
              <a:t> </a:t>
            </a:r>
            <a:r>
              <a:rPr lang="ru-RU" dirty="0" err="1"/>
              <a:t>зберігати</a:t>
            </a:r>
            <a:r>
              <a:rPr lang="ru-RU" dirty="0"/>
              <a:t> </a:t>
            </a:r>
            <a:r>
              <a:rPr lang="ru-RU" dirty="0" err="1"/>
              <a:t>спокій</a:t>
            </a:r>
            <a:r>
              <a:rPr lang="ru-RU" dirty="0"/>
              <a:t>. Так </a:t>
            </a:r>
            <a:r>
              <a:rPr lang="ru-RU" dirty="0" err="1"/>
              <a:t>ти</a:t>
            </a:r>
            <a:r>
              <a:rPr lang="ru-RU" dirty="0"/>
              <a:t> </a:t>
            </a:r>
            <a:r>
              <a:rPr lang="ru-RU" dirty="0" err="1"/>
              <a:t>зможеш</a:t>
            </a:r>
            <a:r>
              <a:rPr lang="ru-RU" dirty="0"/>
              <a:t> ясно </a:t>
            </a:r>
            <a:r>
              <a:rPr lang="ru-RU" dirty="0" err="1"/>
              <a:t>мислити</a:t>
            </a:r>
            <a:r>
              <a:rPr lang="ru-RU" dirty="0"/>
              <a:t>, а </a:t>
            </a:r>
            <a:r>
              <a:rPr lang="ru-RU" dirty="0" err="1"/>
              <a:t>також</a:t>
            </a:r>
            <a:r>
              <a:rPr lang="ru-RU" dirty="0"/>
              <a:t> </a:t>
            </a:r>
            <a:r>
              <a:rPr lang="ru-RU" dirty="0" err="1"/>
              <a:t>підтримати</a:t>
            </a:r>
            <a:r>
              <a:rPr lang="ru-RU" dirty="0"/>
              <a:t> </a:t>
            </a:r>
            <a:r>
              <a:rPr lang="ru-RU" dirty="0" err="1"/>
              <a:t>своїх</a:t>
            </a:r>
            <a:r>
              <a:rPr lang="ru-RU" dirty="0"/>
              <a:t> </a:t>
            </a:r>
            <a:r>
              <a:rPr lang="ru-RU" dirty="0" err="1"/>
              <a:t>близьких</a:t>
            </a:r>
            <a:r>
              <a:rPr lang="ru-RU" dirty="0"/>
              <a:t>!</a:t>
            </a:r>
            <a:br>
              <a:rPr lang="ru-RU" dirty="0"/>
            </a:br>
            <a:r>
              <a:rPr lang="ru-RU" dirty="0"/>
              <a:t/>
            </a:r>
            <a:br>
              <a:rPr lang="ru-RU" dirty="0"/>
            </a:br>
            <a:r>
              <a:rPr lang="ru-RU" dirty="0"/>
              <a:t/>
            </a:r>
            <a:br>
              <a:rPr lang="ru-RU" dirty="0"/>
            </a:br>
            <a:r>
              <a:rPr lang="ru-RU" dirty="0"/>
              <a:t/>
            </a:r>
            <a:br>
              <a:rPr lang="ru-RU" dirty="0"/>
            </a:br>
            <a:r>
              <a:rPr lang="ru-RU" dirty="0"/>
              <a:t/>
            </a:r>
            <a:br>
              <a:rPr lang="ru-RU" dirty="0"/>
            </a:br>
            <a:endParaRPr lang="ru-UA" dirty="0"/>
          </a:p>
        </p:txBody>
      </p:sp>
      <p:pic>
        <p:nvPicPr>
          <p:cNvPr id="3" name="Рисунок 2">
            <a:extLst>
              <a:ext uri="{FF2B5EF4-FFF2-40B4-BE49-F238E27FC236}">
                <a16:creationId xmlns:a16="http://schemas.microsoft.com/office/drawing/2014/main" id="{1382942C-E0C8-436D-84C4-09B96B1299A5}"/>
              </a:ext>
            </a:extLst>
          </p:cNvPr>
          <p:cNvPicPr>
            <a:picLocks noChangeAspect="1"/>
          </p:cNvPicPr>
          <p:nvPr/>
        </p:nvPicPr>
        <p:blipFill>
          <a:blip r:embed="rId2"/>
          <a:stretch>
            <a:fillRect/>
          </a:stretch>
        </p:blipFill>
        <p:spPr>
          <a:xfrm>
            <a:off x="3140765" y="2708413"/>
            <a:ext cx="6096000" cy="3429000"/>
          </a:xfrm>
          <a:prstGeom prst="rect">
            <a:avLst/>
          </a:prstGeom>
        </p:spPr>
      </p:pic>
    </p:spTree>
    <p:extLst>
      <p:ext uri="{BB962C8B-B14F-4D97-AF65-F5344CB8AC3E}">
        <p14:creationId xmlns:p14="http://schemas.microsoft.com/office/powerpoint/2010/main" val="2987793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7DC92C-C90B-4BFB-9ACF-2B3BE2583EF5}"/>
              </a:ext>
            </a:extLst>
          </p:cNvPr>
          <p:cNvSpPr>
            <a:spLocks noGrp="1"/>
          </p:cNvSpPr>
          <p:nvPr>
            <p:ph type="title"/>
          </p:nvPr>
        </p:nvSpPr>
        <p:spPr>
          <a:xfrm>
            <a:off x="0" y="0"/>
            <a:ext cx="12192000" cy="5870713"/>
          </a:xfrm>
        </p:spPr>
        <p:txBody>
          <a:bodyPr>
            <a:normAutofit/>
          </a:bodyPr>
          <a:lstStyle/>
          <a:p>
            <a:r>
              <a:rPr lang="ru-RU" sz="4400" dirty="0"/>
              <a:t> У </a:t>
            </a:r>
            <a:r>
              <a:rPr lang="ru-RU" sz="4400" dirty="0" err="1"/>
              <a:t>разі</a:t>
            </a:r>
            <a:r>
              <a:rPr lang="ru-RU" sz="4400" dirty="0"/>
              <a:t> </a:t>
            </a:r>
            <a:r>
              <a:rPr lang="ru-RU" sz="4400" dirty="0" err="1"/>
              <a:t>порушення</a:t>
            </a:r>
            <a:r>
              <a:rPr lang="ru-RU" sz="4400" dirty="0"/>
              <a:t> </a:t>
            </a:r>
            <a:r>
              <a:rPr lang="ru-RU" sz="4400" dirty="0" err="1"/>
              <a:t>твоїх</a:t>
            </a:r>
            <a:r>
              <a:rPr lang="ru-RU" sz="4400" dirty="0"/>
              <a:t> прав </a:t>
            </a:r>
            <a:r>
              <a:rPr lang="ru-RU" sz="4400" dirty="0" err="1"/>
              <a:t>звертайся</a:t>
            </a:r>
            <a:r>
              <a:rPr lang="ru-RU" sz="4400" dirty="0"/>
              <a:t> за </a:t>
            </a:r>
            <a:r>
              <a:rPr lang="ru-RU" sz="4400" dirty="0" err="1"/>
              <a:t>допомогою</a:t>
            </a:r>
            <a:r>
              <a:rPr lang="ru-RU" sz="4400" dirty="0"/>
              <a:t> </a:t>
            </a:r>
            <a:r>
              <a:rPr lang="ru-RU" sz="4400" dirty="0" err="1"/>
              <a:t>лише</a:t>
            </a:r>
            <a:r>
              <a:rPr lang="ru-RU" sz="4400" dirty="0"/>
              <a:t> до </a:t>
            </a:r>
            <a:r>
              <a:rPr lang="ru-RU" sz="4400" dirty="0" err="1"/>
              <a:t>офіційних</a:t>
            </a:r>
            <a:r>
              <a:rPr lang="ru-RU" sz="4400" dirty="0"/>
              <a:t> </a:t>
            </a:r>
            <a:r>
              <a:rPr lang="ru-RU" sz="4400" dirty="0" err="1"/>
              <a:t>органів</a:t>
            </a:r>
            <a:r>
              <a:rPr lang="ru-RU" sz="4400" dirty="0"/>
              <a:t> та </a:t>
            </a:r>
            <a:r>
              <a:rPr lang="ru-RU" sz="4400" dirty="0" err="1"/>
              <a:t>установ</a:t>
            </a:r>
            <a:r>
              <a:rPr lang="ru-RU" sz="4400" dirty="0"/>
              <a:t> (за телефоном 102 </a:t>
            </a:r>
            <a:r>
              <a:rPr lang="ru-RU" sz="4400" dirty="0" err="1"/>
              <a:t>або</a:t>
            </a:r>
            <a:r>
              <a:rPr lang="ru-RU" sz="4400" dirty="0"/>
              <a:t> 116 111), людей, </a:t>
            </a:r>
            <a:r>
              <a:rPr lang="ru-RU" sz="4400" dirty="0" err="1"/>
              <a:t>які</a:t>
            </a:r>
            <a:r>
              <a:rPr lang="ru-RU" sz="4400" dirty="0"/>
              <a:t> </a:t>
            </a:r>
            <a:r>
              <a:rPr lang="ru-RU" sz="4400" dirty="0" err="1"/>
              <a:t>мають</a:t>
            </a:r>
            <a:r>
              <a:rPr lang="ru-RU" sz="4400" dirty="0"/>
              <a:t> знаки </a:t>
            </a:r>
            <a:r>
              <a:rPr lang="ru-RU" sz="4400" dirty="0" err="1"/>
              <a:t>розрізнення</a:t>
            </a:r>
            <a:r>
              <a:rPr lang="ru-RU" sz="4400" dirty="0"/>
              <a:t> (форма, </a:t>
            </a:r>
            <a:r>
              <a:rPr lang="ru-RU" sz="4400" dirty="0" err="1"/>
              <a:t>бейджі</a:t>
            </a:r>
            <a:r>
              <a:rPr lang="ru-RU" sz="4400" dirty="0"/>
              <a:t>, </a:t>
            </a:r>
            <a:r>
              <a:rPr lang="ru-RU" sz="4400" dirty="0" err="1"/>
              <a:t>спецжилети</a:t>
            </a:r>
            <a:r>
              <a:rPr lang="ru-RU" sz="4400" dirty="0"/>
              <a:t>), </a:t>
            </a:r>
            <a:r>
              <a:rPr lang="ru-RU" sz="4400" dirty="0" err="1"/>
              <a:t>посадових</a:t>
            </a:r>
            <a:r>
              <a:rPr lang="ru-RU" sz="4400" dirty="0"/>
              <a:t> </a:t>
            </a:r>
            <a:r>
              <a:rPr lang="ru-RU" sz="4400" dirty="0" err="1"/>
              <a:t>осіб</a:t>
            </a:r>
            <a:r>
              <a:rPr lang="ru-RU" sz="4400" dirty="0"/>
              <a:t> </a:t>
            </a:r>
            <a:r>
              <a:rPr lang="ru-RU" sz="4400" dirty="0" err="1"/>
              <a:t>державних</a:t>
            </a:r>
            <a:r>
              <a:rPr lang="ru-RU" sz="4400" dirty="0"/>
              <a:t> </a:t>
            </a:r>
            <a:r>
              <a:rPr lang="ru-RU" sz="4400" dirty="0" err="1"/>
              <a:t>органів</a:t>
            </a:r>
            <a:r>
              <a:rPr lang="ru-RU" sz="4400" dirty="0"/>
              <a:t> </a:t>
            </a:r>
            <a:r>
              <a:rPr lang="ru-RU" sz="4400" dirty="0" err="1"/>
              <a:t>влади</a:t>
            </a:r>
            <a:r>
              <a:rPr lang="ru-RU" sz="4400" dirty="0"/>
              <a:t>: </a:t>
            </a:r>
            <a:r>
              <a:rPr lang="ru-RU" sz="4400" dirty="0" err="1"/>
              <a:t>поліцейських</a:t>
            </a:r>
            <a:r>
              <a:rPr lang="ru-RU" sz="4400" dirty="0"/>
              <a:t>, </a:t>
            </a:r>
            <a:r>
              <a:rPr lang="ru-RU" sz="4400" dirty="0" err="1"/>
              <a:t>рятувальників</a:t>
            </a:r>
            <a:r>
              <a:rPr lang="ru-RU" sz="4400" dirty="0"/>
              <a:t>, </a:t>
            </a:r>
            <a:r>
              <a:rPr lang="ru-RU" sz="4400" dirty="0" err="1"/>
              <a:t>медиків</a:t>
            </a:r>
            <a:r>
              <a:rPr lang="ru-RU" sz="4400" dirty="0"/>
              <a:t>, </a:t>
            </a:r>
            <a:r>
              <a:rPr lang="ru-RU" sz="4400" dirty="0" err="1"/>
              <a:t>працівників</a:t>
            </a:r>
            <a:r>
              <a:rPr lang="ru-RU" sz="4400" dirty="0"/>
              <a:t> </a:t>
            </a:r>
            <a:r>
              <a:rPr lang="ru-RU" sz="4400" dirty="0" err="1"/>
              <a:t>соціальної</a:t>
            </a:r>
            <a:r>
              <a:rPr lang="ru-RU" sz="4400" dirty="0"/>
              <a:t> </a:t>
            </a:r>
            <a:r>
              <a:rPr lang="ru-RU" sz="4400" dirty="0" err="1"/>
              <a:t>сфери</a:t>
            </a:r>
            <a:r>
              <a:rPr lang="ru-RU" sz="4400" dirty="0"/>
              <a:t>, </a:t>
            </a:r>
            <a:r>
              <a:rPr lang="ru-RU" sz="4400" dirty="0" err="1"/>
              <a:t>представників</a:t>
            </a:r>
            <a:r>
              <a:rPr lang="ru-RU" sz="4400" dirty="0"/>
              <a:t> </a:t>
            </a:r>
            <a:r>
              <a:rPr lang="ru-RU" sz="4400" dirty="0" err="1"/>
              <a:t>спеціалізованих</a:t>
            </a:r>
            <a:r>
              <a:rPr lang="ru-RU" sz="4400" dirty="0"/>
              <a:t> </a:t>
            </a:r>
            <a:r>
              <a:rPr lang="ru-RU" sz="4400" dirty="0" err="1"/>
              <a:t>громадських</a:t>
            </a:r>
            <a:r>
              <a:rPr lang="ru-RU" sz="4400" dirty="0"/>
              <a:t> </a:t>
            </a:r>
            <a:r>
              <a:rPr lang="ru-RU" sz="4400" dirty="0" err="1"/>
              <a:t>організацій</a:t>
            </a:r>
            <a:r>
              <a:rPr lang="ru-RU" sz="4400" dirty="0"/>
              <a:t>.</a:t>
            </a:r>
            <a:endParaRPr lang="ru-UA" sz="4400" dirty="0"/>
          </a:p>
        </p:txBody>
      </p:sp>
    </p:spTree>
    <p:extLst>
      <p:ext uri="{BB962C8B-B14F-4D97-AF65-F5344CB8AC3E}">
        <p14:creationId xmlns:p14="http://schemas.microsoft.com/office/powerpoint/2010/main" val="20328780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сновна подія">
  <a:themeElements>
    <a:clrScheme name="Основна подія">
      <a:dk1>
        <a:sysClr val="windowText" lastClr="000000"/>
      </a:dk1>
      <a:lt1>
        <a:sysClr val="window" lastClr="FFFFFF"/>
      </a:lt1>
      <a:dk2>
        <a:srgbClr val="424242"/>
      </a:dk2>
      <a:lt2>
        <a:srgbClr val="C8C8C8"/>
      </a:lt2>
      <a:accent1>
        <a:srgbClr val="8FA751"/>
      </a:accent1>
      <a:accent2>
        <a:srgbClr val="629D7D"/>
      </a:accent2>
      <a:accent3>
        <a:srgbClr val="5A7AAB"/>
      </a:accent3>
      <a:accent4>
        <a:srgbClr val="AA618F"/>
      </a:accent4>
      <a:accent5>
        <a:srgbClr val="BA5445"/>
      </a:accent5>
      <a:accent6>
        <a:srgbClr val="C8A547"/>
      </a:accent6>
      <a:hlink>
        <a:srgbClr val="91BF1A"/>
      </a:hlink>
      <a:folHlink>
        <a:srgbClr val="ADBE82"/>
      </a:folHlink>
    </a:clrScheme>
    <a:fontScheme name="Основна подія">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сновна подія">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CF823853-53CC-4249-AEDB-2EA9F718B2D2}"/>
    </a:ext>
  </a:extLst>
</a:theme>
</file>

<file path=docProps/app.xml><?xml version="1.0" encoding="utf-8"?>
<Properties xmlns="http://schemas.openxmlformats.org/officeDocument/2006/extended-properties" xmlns:vt="http://schemas.openxmlformats.org/officeDocument/2006/docPropsVTypes">
  <Template>TM04033927[[fn=Основна подія]]</Template>
  <TotalTime>21</TotalTime>
  <Words>68</Words>
  <Application>Microsoft Office PowerPoint</Application>
  <PresentationFormat>Широкоэкранный</PresentationFormat>
  <Paragraphs>10</Paragraphs>
  <Slides>12</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12</vt:i4>
      </vt:variant>
    </vt:vector>
  </HeadingPairs>
  <TitlesOfParts>
    <vt:vector size="15" baseType="lpstr">
      <vt:lpstr>Arial</vt:lpstr>
      <vt:lpstr>Impact</vt:lpstr>
      <vt:lpstr>Основна подія</vt:lpstr>
      <vt:lpstr>Правила безпеки під час війни: інформація для підлітків </vt:lpstr>
      <vt:lpstr>Під час війни дуже  важливо не нехтувати  своєю безпекою  та бути свідомими. Тому ЮНІСЕФ та МВС України зібрали наступні рекомендації та правила безпеки: </vt:lpstr>
      <vt:lpstr>• не віддавай свої документи незнайомим людям за жодних обставин;     </vt:lpstr>
      <vt:lpstr>• довіряй тільки близьким знайомим (батькам, родичам, друзям, сусідам, вчителям);      </vt:lpstr>
      <vt:lpstr>  • завжди шукай компанію, не переміщуйся наодинці, а найкраще – завжди перебувай у супроводі знайомих дорослих;        </vt:lpstr>
      <vt:lpstr>• не погоджуйся на пропозиції незнайомих людей;      </vt:lpstr>
      <vt:lpstr>  • не ігноруй звуки сирен, сигналів про повітряну чи іншу тривогу;</vt:lpstr>
      <vt:lpstr>Намагайся зберігати спокій. Так ти зможеш ясно мислити, а також підтримати своїх близьких!     </vt:lpstr>
      <vt:lpstr> У разі порушення твоїх прав звертайся за допомогою лише до офіційних органів та установ (за телефоном 102 або 116 111), людей, які мають знаки розрізнення (форма, бейджі, спецжилети), посадових осіб державних органів влади: поліцейських, рятувальників, медиків, працівників соціальної сфери, представників спеціалізованих громадських організацій.</vt:lpstr>
      <vt:lpstr>Презентация PowerPoint</vt:lpstr>
      <vt:lpstr>Презентация PowerPoint</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Правила безпеки під час війни: інформація для підлітків</dc:title>
  <dc:creator>Викуська</dc:creator>
  <cp:lastModifiedBy>Инна Спивак</cp:lastModifiedBy>
  <cp:revision>2</cp:revision>
  <dcterms:created xsi:type="dcterms:W3CDTF">2022-09-01T13:41:12Z</dcterms:created>
  <dcterms:modified xsi:type="dcterms:W3CDTF">2024-10-24T09:31:21Z</dcterms:modified>
</cp:coreProperties>
</file>